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4" r:id="rId1"/>
    <p:sldMasterId id="2147483695" r:id="rId2"/>
    <p:sldMasterId id="2147483696" r:id="rId3"/>
  </p:sldMasterIdLst>
  <p:notesMasterIdLst>
    <p:notesMasterId r:id="rId27"/>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72" r:id="rId16"/>
    <p:sldId id="273" r:id="rId17"/>
    <p:sldId id="274" r:id="rId18"/>
    <p:sldId id="275" r:id="rId19"/>
    <p:sldId id="276" r:id="rId20"/>
    <p:sldId id="277" r:id="rId21"/>
    <p:sldId id="278" r:id="rId22"/>
    <p:sldId id="279" r:id="rId23"/>
    <p:sldId id="280" r:id="rId24"/>
    <p:sldId id="281" r:id="rId25"/>
    <p:sldId id="282" r:id="rId26"/>
  </p:sldIdLst>
  <p:sldSz cx="7589838" cy="10698163"/>
  <p:notesSz cx="6858000" cy="9144000"/>
  <p:embeddedFontLst>
    <p:embeddedFont>
      <p:font typeface="Nanum Pen Script" panose="020B0604020202020204" charset="-127"/>
      <p:regular r:id="rId28"/>
    </p:embeddedFont>
    <p:embeddedFont>
      <p:font typeface=".VnArial" panose="020B7200000000000000" pitchFamily="34" charset="0"/>
      <p:regular r:id="rId29"/>
      <p:bold r:id="rId30"/>
      <p:italic r:id="rId31"/>
      <p:boldItalic r:id="rId32"/>
    </p:embeddedFont>
    <p:embeddedFont>
      <p:font typeface="Nunito" pitchFamily="2" charset="0"/>
      <p:regular r:id="rId33"/>
      <p:bold r:id="rId34"/>
      <p:italic r:id="rId35"/>
      <p:boldItalic r:id="rId36"/>
    </p:embeddedFont>
    <p:embeddedFont>
      <p:font typeface="Nunito ExtraBold" pitchFamily="2" charset="0"/>
      <p:bold r:id="rId37"/>
      <p:boldItalic r:id="rId38"/>
    </p:embeddedFont>
    <p:embeddedFont>
      <p:font typeface="Nunito Light" pitchFamily="2" charset="0"/>
      <p:regular r:id="rId39"/>
      <p:italic r:id="rId40"/>
    </p:embeddedFont>
    <p:embeddedFont>
      <p:font typeface="Nunito Medium" pitchFamily="2" charset="0"/>
      <p:regular r:id="rId41"/>
      <p:italic r:id="rId42"/>
    </p:embeddedFont>
    <p:embeddedFont>
      <p:font typeface="Poppins" panose="00000500000000000000" pitchFamily="2" charset="0"/>
      <p:regular r:id="rId43"/>
      <p:bold r:id="rId44"/>
      <p:italic r:id="rId45"/>
      <p:boldItalic r:id="rId46"/>
    </p:embeddedFont>
    <p:embeddedFont>
      <p:font typeface="Poppins ExtraBold" panose="00000900000000000000" pitchFamily="2" charset="0"/>
      <p:bold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576">
          <p15:clr>
            <a:srgbClr val="A4A3A4"/>
          </p15:clr>
        </p15:guide>
        <p15:guide id="2" pos="576">
          <p15:clr>
            <a:srgbClr val="A4A3A4"/>
          </p15:clr>
        </p15:guide>
        <p15:guide id="3" pos="4176">
          <p15:clr>
            <a:srgbClr val="9AA0A6"/>
          </p15:clr>
        </p15:guide>
        <p15:guide id="4" orient="horz" pos="6192">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DC36DAF-32DC-4613-B5DC-CD49B13ED1D9}">
  <a:tblStyle styleId="{ADC36DAF-32DC-4613-B5DC-CD49B13ED1D9}"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50" d="100"/>
          <a:sy n="150" d="100"/>
        </p:scale>
        <p:origin x="324" y="-2772"/>
      </p:cViewPr>
      <p:guideLst>
        <p:guide orient="horz" pos="576"/>
        <p:guide pos="576"/>
        <p:guide pos="4176"/>
        <p:guide orient="horz" pos="619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2.fntdata"/><Relationship Id="rId21" Type="http://schemas.openxmlformats.org/officeDocument/2006/relationships/slide" Target="slides/slide18.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2.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7.xml"/><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13052" y="685800"/>
            <a:ext cx="24327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notes"/>
          <p:cNvSpPr>
            <a:spLocks noGrp="1" noRot="1" noChangeAspect="1"/>
          </p:cNvSpPr>
          <p:nvPr>
            <p:ph type="sldImg" idx="2"/>
          </p:nvPr>
        </p:nvSpPr>
        <p:spPr>
          <a:xfrm>
            <a:off x="2213052" y="685800"/>
            <a:ext cx="24327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0:notes"/>
          <p:cNvSpPr>
            <a:spLocks noGrp="1" noRot="1" noChangeAspect="1"/>
          </p:cNvSpPr>
          <p:nvPr>
            <p:ph type="sldImg" idx="2"/>
          </p:nvPr>
        </p:nvSpPr>
        <p:spPr>
          <a:xfrm>
            <a:off x="2212975" y="685800"/>
            <a:ext cx="24320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0" name="Google Shape;370;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11:notes"/>
          <p:cNvSpPr>
            <a:spLocks noGrp="1" noRot="1" noChangeAspect="1"/>
          </p:cNvSpPr>
          <p:nvPr>
            <p:ph type="sldImg" idx="2"/>
          </p:nvPr>
        </p:nvSpPr>
        <p:spPr>
          <a:xfrm>
            <a:off x="2212975" y="685800"/>
            <a:ext cx="24320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7" name="Google Shape;40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12:notes"/>
          <p:cNvSpPr>
            <a:spLocks noGrp="1" noRot="1" noChangeAspect="1"/>
          </p:cNvSpPr>
          <p:nvPr>
            <p:ph type="sldImg" idx="2"/>
          </p:nvPr>
        </p:nvSpPr>
        <p:spPr>
          <a:xfrm>
            <a:off x="2212975" y="685800"/>
            <a:ext cx="24320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4" name="Google Shape;444;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17:notes"/>
          <p:cNvSpPr>
            <a:spLocks noGrp="1" noRot="1" noChangeAspect="1"/>
          </p:cNvSpPr>
          <p:nvPr>
            <p:ph type="sldImg" idx="2"/>
          </p:nvPr>
        </p:nvSpPr>
        <p:spPr>
          <a:xfrm>
            <a:off x="2212975" y="685800"/>
            <a:ext cx="24320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6" name="Google Shape;626;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18:notes"/>
          <p:cNvSpPr>
            <a:spLocks noGrp="1" noRot="1" noChangeAspect="1"/>
          </p:cNvSpPr>
          <p:nvPr>
            <p:ph type="sldImg" idx="2"/>
          </p:nvPr>
        </p:nvSpPr>
        <p:spPr>
          <a:xfrm>
            <a:off x="2212975" y="685800"/>
            <a:ext cx="24320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4" name="Google Shape;63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19:notes"/>
          <p:cNvSpPr>
            <a:spLocks noGrp="1" noRot="1" noChangeAspect="1"/>
          </p:cNvSpPr>
          <p:nvPr>
            <p:ph type="sldImg" idx="2"/>
          </p:nvPr>
        </p:nvSpPr>
        <p:spPr>
          <a:xfrm>
            <a:off x="2212975" y="685800"/>
            <a:ext cx="24320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2" name="Google Shape;64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20:notes"/>
          <p:cNvSpPr>
            <a:spLocks noGrp="1" noRot="1" noChangeAspect="1"/>
          </p:cNvSpPr>
          <p:nvPr>
            <p:ph type="sldImg" idx="2"/>
          </p:nvPr>
        </p:nvSpPr>
        <p:spPr>
          <a:xfrm>
            <a:off x="2212975" y="685800"/>
            <a:ext cx="24320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0" name="Google Shape;650;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21:notes"/>
          <p:cNvSpPr>
            <a:spLocks noGrp="1" noRot="1" noChangeAspect="1"/>
          </p:cNvSpPr>
          <p:nvPr>
            <p:ph type="sldImg" idx="2"/>
          </p:nvPr>
        </p:nvSpPr>
        <p:spPr>
          <a:xfrm>
            <a:off x="2212975" y="685800"/>
            <a:ext cx="24320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8" name="Google Shape;658;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22:notes"/>
          <p:cNvSpPr>
            <a:spLocks noGrp="1" noRot="1" noChangeAspect="1"/>
          </p:cNvSpPr>
          <p:nvPr>
            <p:ph type="sldImg" idx="2"/>
          </p:nvPr>
        </p:nvSpPr>
        <p:spPr>
          <a:xfrm>
            <a:off x="2212975" y="685800"/>
            <a:ext cx="24320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6" name="Google Shape;666;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23:notes"/>
          <p:cNvSpPr>
            <a:spLocks noGrp="1" noRot="1" noChangeAspect="1"/>
          </p:cNvSpPr>
          <p:nvPr>
            <p:ph type="sldImg" idx="2"/>
          </p:nvPr>
        </p:nvSpPr>
        <p:spPr>
          <a:xfrm>
            <a:off x="2213052" y="685800"/>
            <a:ext cx="24327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2" name="Google Shape;672;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2:notes"/>
          <p:cNvSpPr>
            <a:spLocks noGrp="1" noRot="1" noChangeAspect="1"/>
          </p:cNvSpPr>
          <p:nvPr>
            <p:ph type="sldImg" idx="2"/>
          </p:nvPr>
        </p:nvSpPr>
        <p:spPr>
          <a:xfrm>
            <a:off x="2212975" y="685800"/>
            <a:ext cx="24320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 name="Google Shape;18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24:notes"/>
          <p:cNvSpPr>
            <a:spLocks noGrp="1" noRot="1" noChangeAspect="1"/>
          </p:cNvSpPr>
          <p:nvPr>
            <p:ph type="sldImg" idx="2"/>
          </p:nvPr>
        </p:nvSpPr>
        <p:spPr>
          <a:xfrm>
            <a:off x="2212975" y="685800"/>
            <a:ext cx="24320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7" name="Google Shape;677;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25:notes"/>
          <p:cNvSpPr>
            <a:spLocks noGrp="1" noRot="1" noChangeAspect="1"/>
          </p:cNvSpPr>
          <p:nvPr>
            <p:ph type="sldImg" idx="2"/>
          </p:nvPr>
        </p:nvSpPr>
        <p:spPr>
          <a:xfrm>
            <a:off x="2212975" y="685800"/>
            <a:ext cx="24320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4" name="Google Shape;694;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26:notes"/>
          <p:cNvSpPr>
            <a:spLocks noGrp="1" noRot="1" noChangeAspect="1"/>
          </p:cNvSpPr>
          <p:nvPr>
            <p:ph type="sldImg" idx="2"/>
          </p:nvPr>
        </p:nvSpPr>
        <p:spPr>
          <a:xfrm>
            <a:off x="2212975" y="685800"/>
            <a:ext cx="24320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9" name="Google Shape;699;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27:notes"/>
          <p:cNvSpPr>
            <a:spLocks noGrp="1" noRot="1" noChangeAspect="1"/>
          </p:cNvSpPr>
          <p:nvPr>
            <p:ph type="sldImg" idx="2"/>
          </p:nvPr>
        </p:nvSpPr>
        <p:spPr>
          <a:xfrm>
            <a:off x="2212975" y="685800"/>
            <a:ext cx="24320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4" name="Google Shape;704;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3:notes"/>
          <p:cNvSpPr>
            <a:spLocks noGrp="1" noRot="1" noChangeAspect="1"/>
          </p:cNvSpPr>
          <p:nvPr>
            <p:ph type="sldImg" idx="2"/>
          </p:nvPr>
        </p:nvSpPr>
        <p:spPr>
          <a:xfrm>
            <a:off x="2212975" y="685800"/>
            <a:ext cx="24320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p3: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4:notes"/>
          <p:cNvSpPr>
            <a:spLocks noGrp="1" noRot="1" noChangeAspect="1"/>
          </p:cNvSpPr>
          <p:nvPr>
            <p:ph type="sldImg" idx="2"/>
          </p:nvPr>
        </p:nvSpPr>
        <p:spPr>
          <a:xfrm>
            <a:off x="2212975" y="685800"/>
            <a:ext cx="24320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5:notes"/>
          <p:cNvSpPr>
            <a:spLocks noGrp="1" noRot="1" noChangeAspect="1"/>
          </p:cNvSpPr>
          <p:nvPr>
            <p:ph type="sldImg" idx="2"/>
          </p:nvPr>
        </p:nvSpPr>
        <p:spPr>
          <a:xfrm>
            <a:off x="2212975" y="685800"/>
            <a:ext cx="24320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 name="Google Shape;21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6:notes"/>
          <p:cNvSpPr>
            <a:spLocks noGrp="1" noRot="1" noChangeAspect="1"/>
          </p:cNvSpPr>
          <p:nvPr>
            <p:ph type="sldImg" idx="2"/>
          </p:nvPr>
        </p:nvSpPr>
        <p:spPr>
          <a:xfrm>
            <a:off x="2212975" y="685800"/>
            <a:ext cx="24320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 name="Google Shape;23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7:notes"/>
          <p:cNvSpPr>
            <a:spLocks noGrp="1" noRot="1" noChangeAspect="1"/>
          </p:cNvSpPr>
          <p:nvPr>
            <p:ph type="sldImg" idx="2"/>
          </p:nvPr>
        </p:nvSpPr>
        <p:spPr>
          <a:xfrm>
            <a:off x="2212975" y="685800"/>
            <a:ext cx="24320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8" name="Google Shape;25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8:notes"/>
          <p:cNvSpPr>
            <a:spLocks noGrp="1" noRot="1" noChangeAspect="1"/>
          </p:cNvSpPr>
          <p:nvPr>
            <p:ph type="sldImg" idx="2"/>
          </p:nvPr>
        </p:nvSpPr>
        <p:spPr>
          <a:xfrm>
            <a:off x="2212975" y="685800"/>
            <a:ext cx="24320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9:notes"/>
          <p:cNvSpPr>
            <a:spLocks noGrp="1" noRot="1" noChangeAspect="1"/>
          </p:cNvSpPr>
          <p:nvPr>
            <p:ph type="sldImg" idx="2"/>
          </p:nvPr>
        </p:nvSpPr>
        <p:spPr>
          <a:xfrm>
            <a:off x="2212975" y="685800"/>
            <a:ext cx="24320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0" name="Google Shape;33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58718" y="1548715"/>
            <a:ext cx="7072200" cy="4269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258711" y="5894977"/>
            <a:ext cx="7072200" cy="16485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7032145" y="9699486"/>
            <a:ext cx="455400" cy="818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258711" y="2300739"/>
            <a:ext cx="7072200" cy="40842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258711" y="6556625"/>
            <a:ext cx="7072200" cy="27057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7032145" y="9699486"/>
            <a:ext cx="455400" cy="818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7032145" y="9699486"/>
            <a:ext cx="455400" cy="818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Green">
  <p:cSld name="TITLE_3">
    <p:bg>
      <p:bgPr>
        <a:solidFill>
          <a:srgbClr val="D4E7E5"/>
        </a:solidFill>
        <a:effectLst/>
      </p:bgPr>
    </p:bg>
    <p:spTree>
      <p:nvGrpSpPr>
        <p:cNvPr id="1" name="Shape 54"/>
        <p:cNvGrpSpPr/>
        <p:nvPr/>
      </p:nvGrpSpPr>
      <p:grpSpPr>
        <a:xfrm>
          <a:off x="0" y="0"/>
          <a:ext cx="0" cy="0"/>
          <a:chOff x="0" y="0"/>
          <a:chExt cx="0" cy="0"/>
        </a:xfrm>
      </p:grpSpPr>
      <p:cxnSp>
        <p:nvCxnSpPr>
          <p:cNvPr id="55" name="Google Shape;55;p14"/>
          <p:cNvCxnSpPr/>
          <p:nvPr/>
        </p:nvCxnSpPr>
        <p:spPr>
          <a:xfrm>
            <a:off x="278818" y="861939"/>
            <a:ext cx="7032000" cy="0"/>
          </a:xfrm>
          <a:prstGeom prst="straightConnector1">
            <a:avLst/>
          </a:prstGeom>
          <a:noFill/>
          <a:ln w="19050" cap="flat" cmpd="sng">
            <a:solidFill>
              <a:srgbClr val="535353"/>
            </a:solidFill>
            <a:prstDash val="solid"/>
            <a:round/>
            <a:headEnd type="none" w="sm" len="sm"/>
            <a:tailEnd type="none" w="sm" len="sm"/>
          </a:ln>
        </p:spPr>
      </p:cxnSp>
      <p:cxnSp>
        <p:nvCxnSpPr>
          <p:cNvPr id="56" name="Google Shape;56;p14"/>
          <p:cNvCxnSpPr/>
          <p:nvPr/>
        </p:nvCxnSpPr>
        <p:spPr>
          <a:xfrm>
            <a:off x="283954" y="9807052"/>
            <a:ext cx="7021500" cy="0"/>
          </a:xfrm>
          <a:prstGeom prst="straightConnector1">
            <a:avLst/>
          </a:prstGeom>
          <a:noFill/>
          <a:ln w="19050" cap="flat" cmpd="sng">
            <a:solidFill>
              <a:srgbClr val="535353"/>
            </a:solidFill>
            <a:prstDash val="solid"/>
            <a:round/>
            <a:headEnd type="none" w="sm" len="sm"/>
            <a:tailEnd type="none" w="sm" len="sm"/>
          </a:ln>
        </p:spPr>
      </p:cxnSp>
      <p:sp>
        <p:nvSpPr>
          <p:cNvPr id="57" name="Google Shape;57;p14"/>
          <p:cNvSpPr txBox="1"/>
          <p:nvPr/>
        </p:nvSpPr>
        <p:spPr>
          <a:xfrm>
            <a:off x="236519" y="9807052"/>
            <a:ext cx="8547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dirty="0">
                <a:solidFill>
                  <a:srgbClr val="535353"/>
                </a:solidFill>
                <a:latin typeface="Nunito" pitchFamily="2" charset="0"/>
                <a:ea typeface="Poppins"/>
                <a:cs typeface="Poppins"/>
                <a:sym typeface="Poppins"/>
              </a:rPr>
              <a:t>sproutorganic.com.au</a:t>
            </a:r>
            <a:endParaRPr sz="800" b="0" i="0" u="none" strike="noStrike" cap="none" dirty="0">
              <a:solidFill>
                <a:srgbClr val="535353"/>
              </a:solidFill>
              <a:latin typeface="Nunito" pitchFamily="2" charset="0"/>
              <a:ea typeface="Poppins"/>
              <a:cs typeface="Poppins"/>
              <a:sym typeface="Poppins"/>
            </a:endParaRPr>
          </a:p>
        </p:txBody>
      </p:sp>
      <p:sp>
        <p:nvSpPr>
          <p:cNvPr id="58" name="Google Shape;58;p14"/>
          <p:cNvSpPr txBox="1"/>
          <p:nvPr/>
        </p:nvSpPr>
        <p:spPr>
          <a:xfrm>
            <a:off x="3367478" y="9807052"/>
            <a:ext cx="854700" cy="307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dirty="0">
                <a:solidFill>
                  <a:srgbClr val="535353"/>
                </a:solidFill>
                <a:latin typeface="Nunito" pitchFamily="2" charset="0"/>
                <a:ea typeface="Poppins"/>
                <a:cs typeface="Poppins"/>
                <a:sym typeface="Poppins"/>
              </a:rPr>
              <a:t>Project Oryza</a:t>
            </a:r>
            <a:endParaRPr sz="800" b="0" i="0" u="none" strike="noStrike" cap="none" dirty="0">
              <a:solidFill>
                <a:srgbClr val="535353"/>
              </a:solidFill>
              <a:latin typeface="Nunito" pitchFamily="2" charset="0"/>
              <a:ea typeface="Poppins"/>
              <a:cs typeface="Poppins"/>
              <a:sym typeface="Poppin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9"/>
        <p:cNvGrpSpPr/>
        <p:nvPr/>
      </p:nvGrpSpPr>
      <p:grpSpPr>
        <a:xfrm>
          <a:off x="0" y="0"/>
          <a:ext cx="0" cy="0"/>
          <a:chOff x="0" y="0"/>
          <a:chExt cx="0" cy="0"/>
        </a:xfrm>
      </p:grpSpPr>
      <p:sp>
        <p:nvSpPr>
          <p:cNvPr id="60" name="Google Shape;60;p15"/>
          <p:cNvSpPr txBox="1">
            <a:spLocks noGrp="1"/>
          </p:cNvSpPr>
          <p:nvPr>
            <p:ph type="ctrTitle"/>
          </p:nvPr>
        </p:nvSpPr>
        <p:spPr>
          <a:xfrm>
            <a:off x="258718" y="1548715"/>
            <a:ext cx="7071900" cy="42696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61" name="Google Shape;61;p15"/>
          <p:cNvSpPr txBox="1">
            <a:spLocks noGrp="1"/>
          </p:cNvSpPr>
          <p:nvPr>
            <p:ph type="subTitle" idx="1"/>
          </p:nvPr>
        </p:nvSpPr>
        <p:spPr>
          <a:xfrm>
            <a:off x="258711" y="5894977"/>
            <a:ext cx="7071900" cy="16488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62" name="Google Shape;62;p15"/>
          <p:cNvSpPr txBox="1">
            <a:spLocks noGrp="1"/>
          </p:cNvSpPr>
          <p:nvPr>
            <p:ph type="sldNum" idx="12"/>
          </p:nvPr>
        </p:nvSpPr>
        <p:spPr>
          <a:xfrm>
            <a:off x="7032145" y="9699486"/>
            <a:ext cx="455400" cy="8184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3"/>
        <p:cNvGrpSpPr/>
        <p:nvPr/>
      </p:nvGrpSpPr>
      <p:grpSpPr>
        <a:xfrm>
          <a:off x="0" y="0"/>
          <a:ext cx="0" cy="0"/>
          <a:chOff x="0" y="0"/>
          <a:chExt cx="0" cy="0"/>
        </a:xfrm>
      </p:grpSpPr>
      <p:sp>
        <p:nvSpPr>
          <p:cNvPr id="64" name="Google Shape;64;p16"/>
          <p:cNvSpPr txBox="1">
            <a:spLocks noGrp="1"/>
          </p:cNvSpPr>
          <p:nvPr>
            <p:ph type="title"/>
          </p:nvPr>
        </p:nvSpPr>
        <p:spPr>
          <a:xfrm>
            <a:off x="258711" y="4473766"/>
            <a:ext cx="7071900" cy="17508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65" name="Google Shape;65;p16"/>
          <p:cNvSpPr txBox="1">
            <a:spLocks noGrp="1"/>
          </p:cNvSpPr>
          <p:nvPr>
            <p:ph type="sldNum" idx="12"/>
          </p:nvPr>
        </p:nvSpPr>
        <p:spPr>
          <a:xfrm>
            <a:off x="7032145" y="9699486"/>
            <a:ext cx="455400" cy="8184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6"/>
        <p:cNvGrpSpPr/>
        <p:nvPr/>
      </p:nvGrpSpPr>
      <p:grpSpPr>
        <a:xfrm>
          <a:off x="0" y="0"/>
          <a:ext cx="0" cy="0"/>
          <a:chOff x="0" y="0"/>
          <a:chExt cx="0" cy="0"/>
        </a:xfrm>
      </p:grpSpPr>
      <p:sp>
        <p:nvSpPr>
          <p:cNvPr id="67" name="Google Shape;67;p17"/>
          <p:cNvSpPr txBox="1">
            <a:spLocks noGrp="1"/>
          </p:cNvSpPr>
          <p:nvPr>
            <p:ph type="title"/>
          </p:nvPr>
        </p:nvSpPr>
        <p:spPr>
          <a:xfrm>
            <a:off x="258711" y="925652"/>
            <a:ext cx="7071900" cy="11910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68" name="Google Shape;68;p17"/>
          <p:cNvSpPr txBox="1">
            <a:spLocks noGrp="1"/>
          </p:cNvSpPr>
          <p:nvPr>
            <p:ph type="body" idx="1"/>
          </p:nvPr>
        </p:nvSpPr>
        <p:spPr>
          <a:xfrm>
            <a:off x="258711" y="2397147"/>
            <a:ext cx="7071900" cy="71061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69" name="Google Shape;69;p17"/>
          <p:cNvSpPr txBox="1">
            <a:spLocks noGrp="1"/>
          </p:cNvSpPr>
          <p:nvPr>
            <p:ph type="sldNum" idx="12"/>
          </p:nvPr>
        </p:nvSpPr>
        <p:spPr>
          <a:xfrm>
            <a:off x="7032145" y="9699486"/>
            <a:ext cx="455400" cy="8184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258711" y="925652"/>
            <a:ext cx="7071900" cy="11910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72" name="Google Shape;72;p18"/>
          <p:cNvSpPr txBox="1">
            <a:spLocks noGrp="1"/>
          </p:cNvSpPr>
          <p:nvPr>
            <p:ph type="body" idx="1"/>
          </p:nvPr>
        </p:nvSpPr>
        <p:spPr>
          <a:xfrm>
            <a:off x="258711" y="2397147"/>
            <a:ext cx="3319800" cy="71061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73" name="Google Shape;73;p18"/>
          <p:cNvSpPr txBox="1">
            <a:spLocks noGrp="1"/>
          </p:cNvSpPr>
          <p:nvPr>
            <p:ph type="body" idx="2"/>
          </p:nvPr>
        </p:nvSpPr>
        <p:spPr>
          <a:xfrm>
            <a:off x="4010895" y="2397147"/>
            <a:ext cx="3319800" cy="71061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74" name="Google Shape;74;p18"/>
          <p:cNvSpPr txBox="1">
            <a:spLocks noGrp="1"/>
          </p:cNvSpPr>
          <p:nvPr>
            <p:ph type="sldNum" idx="12"/>
          </p:nvPr>
        </p:nvSpPr>
        <p:spPr>
          <a:xfrm>
            <a:off x="7032145" y="9699486"/>
            <a:ext cx="455400" cy="8184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5"/>
        <p:cNvGrpSpPr/>
        <p:nvPr/>
      </p:nvGrpSpPr>
      <p:grpSpPr>
        <a:xfrm>
          <a:off x="0" y="0"/>
          <a:ext cx="0" cy="0"/>
          <a:chOff x="0" y="0"/>
          <a:chExt cx="0" cy="0"/>
        </a:xfrm>
      </p:grpSpPr>
      <p:sp>
        <p:nvSpPr>
          <p:cNvPr id="76" name="Google Shape;76;p19"/>
          <p:cNvSpPr txBox="1">
            <a:spLocks noGrp="1"/>
          </p:cNvSpPr>
          <p:nvPr>
            <p:ph type="title"/>
          </p:nvPr>
        </p:nvSpPr>
        <p:spPr>
          <a:xfrm>
            <a:off x="258711" y="925652"/>
            <a:ext cx="7071900" cy="11910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77" name="Google Shape;77;p19"/>
          <p:cNvSpPr txBox="1">
            <a:spLocks noGrp="1"/>
          </p:cNvSpPr>
          <p:nvPr>
            <p:ph type="sldNum" idx="12"/>
          </p:nvPr>
        </p:nvSpPr>
        <p:spPr>
          <a:xfrm>
            <a:off x="7032145" y="9699486"/>
            <a:ext cx="455400" cy="8184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8"/>
        <p:cNvGrpSpPr/>
        <p:nvPr/>
      </p:nvGrpSpPr>
      <p:grpSpPr>
        <a:xfrm>
          <a:off x="0" y="0"/>
          <a:ext cx="0" cy="0"/>
          <a:chOff x="0" y="0"/>
          <a:chExt cx="0" cy="0"/>
        </a:xfrm>
      </p:grpSpPr>
      <p:sp>
        <p:nvSpPr>
          <p:cNvPr id="79" name="Google Shape;79;p20"/>
          <p:cNvSpPr txBox="1">
            <a:spLocks noGrp="1"/>
          </p:cNvSpPr>
          <p:nvPr>
            <p:ph type="title"/>
          </p:nvPr>
        </p:nvSpPr>
        <p:spPr>
          <a:xfrm>
            <a:off x="258711" y="1155647"/>
            <a:ext cx="2330700" cy="15720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80" name="Google Shape;80;p20"/>
          <p:cNvSpPr txBox="1">
            <a:spLocks noGrp="1"/>
          </p:cNvSpPr>
          <p:nvPr>
            <p:ph type="body" idx="1"/>
          </p:nvPr>
        </p:nvSpPr>
        <p:spPr>
          <a:xfrm>
            <a:off x="258711" y="2890367"/>
            <a:ext cx="2330700" cy="6613200"/>
          </a:xfrm>
          <a:prstGeom prst="rect">
            <a:avLst/>
          </a:prstGeom>
          <a:noFill/>
          <a:ln>
            <a:noFill/>
          </a:ln>
        </p:spPr>
        <p:txBody>
          <a:bodyPr spcFirstLastPara="1" wrap="square" lIns="121900" tIns="121900" rIns="121900" bIns="121900" anchor="t" anchorCtr="0">
            <a:norm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81" name="Google Shape;81;p20"/>
          <p:cNvSpPr txBox="1">
            <a:spLocks noGrp="1"/>
          </p:cNvSpPr>
          <p:nvPr>
            <p:ph type="sldNum" idx="12"/>
          </p:nvPr>
        </p:nvSpPr>
        <p:spPr>
          <a:xfrm>
            <a:off x="7032145" y="9699486"/>
            <a:ext cx="455400" cy="8184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2"/>
        <p:cNvGrpSpPr/>
        <p:nvPr/>
      </p:nvGrpSpPr>
      <p:grpSpPr>
        <a:xfrm>
          <a:off x="0" y="0"/>
          <a:ext cx="0" cy="0"/>
          <a:chOff x="0" y="0"/>
          <a:chExt cx="0" cy="0"/>
        </a:xfrm>
      </p:grpSpPr>
      <p:sp>
        <p:nvSpPr>
          <p:cNvPr id="83" name="Google Shape;83;p21"/>
          <p:cNvSpPr txBox="1">
            <a:spLocks noGrp="1"/>
          </p:cNvSpPr>
          <p:nvPr>
            <p:ph type="title"/>
          </p:nvPr>
        </p:nvSpPr>
        <p:spPr>
          <a:xfrm>
            <a:off x="406908" y="936312"/>
            <a:ext cx="5285100" cy="85086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84" name="Google Shape;84;p21"/>
          <p:cNvSpPr txBox="1">
            <a:spLocks noGrp="1"/>
          </p:cNvSpPr>
          <p:nvPr>
            <p:ph type="sldNum" idx="12"/>
          </p:nvPr>
        </p:nvSpPr>
        <p:spPr>
          <a:xfrm>
            <a:off x="7032145" y="9699486"/>
            <a:ext cx="455400" cy="8184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58711" y="925652"/>
            <a:ext cx="7072200" cy="1191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258711" y="2397147"/>
            <a:ext cx="7072200" cy="71061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3"/>
          <p:cNvSpPr txBox="1">
            <a:spLocks noGrp="1"/>
          </p:cNvSpPr>
          <p:nvPr>
            <p:ph type="sldNum" idx="12"/>
          </p:nvPr>
        </p:nvSpPr>
        <p:spPr>
          <a:xfrm>
            <a:off x="7032145" y="9699486"/>
            <a:ext cx="455400" cy="818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lain white">
  <p:cSld name="SECTION_TITLE_AND_DESCRIPTION">
    <p:spTree>
      <p:nvGrpSpPr>
        <p:cNvPr id="1" name="Shape 85"/>
        <p:cNvGrpSpPr/>
        <p:nvPr/>
      </p:nvGrpSpPr>
      <p:grpSpPr>
        <a:xfrm>
          <a:off x="0" y="0"/>
          <a:ext cx="0" cy="0"/>
          <a:chOff x="0" y="0"/>
          <a:chExt cx="0" cy="0"/>
        </a:xfrm>
      </p:grpSpPr>
      <p:sp>
        <p:nvSpPr>
          <p:cNvPr id="86" name="Google Shape;86;p22"/>
          <p:cNvSpPr/>
          <p:nvPr/>
        </p:nvSpPr>
        <p:spPr>
          <a:xfrm>
            <a:off x="3794763" y="-260"/>
            <a:ext cx="3794700" cy="106986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22"/>
          <p:cNvSpPr/>
          <p:nvPr/>
        </p:nvSpPr>
        <p:spPr>
          <a:xfrm>
            <a:off x="93" y="-273"/>
            <a:ext cx="7589400" cy="10698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8"/>
        <p:cNvGrpSpPr/>
        <p:nvPr/>
      </p:nvGrpSpPr>
      <p:grpSpPr>
        <a:xfrm>
          <a:off x="0" y="0"/>
          <a:ext cx="0" cy="0"/>
          <a:chOff x="0" y="0"/>
          <a:chExt cx="0" cy="0"/>
        </a:xfrm>
      </p:grpSpPr>
      <p:cxnSp>
        <p:nvCxnSpPr>
          <p:cNvPr id="89" name="Google Shape;89;p23"/>
          <p:cNvCxnSpPr/>
          <p:nvPr/>
        </p:nvCxnSpPr>
        <p:spPr>
          <a:xfrm>
            <a:off x="278818" y="861939"/>
            <a:ext cx="7032000" cy="0"/>
          </a:xfrm>
          <a:prstGeom prst="straightConnector1">
            <a:avLst/>
          </a:prstGeom>
          <a:noFill/>
          <a:ln w="19050" cap="flat" cmpd="sng">
            <a:solidFill>
              <a:srgbClr val="535353"/>
            </a:solidFill>
            <a:prstDash val="solid"/>
            <a:round/>
            <a:headEnd type="none" w="sm" len="sm"/>
            <a:tailEnd type="none" w="sm" len="sm"/>
          </a:ln>
        </p:spPr>
      </p:cxnSp>
      <p:cxnSp>
        <p:nvCxnSpPr>
          <p:cNvPr id="90" name="Google Shape;90;p23"/>
          <p:cNvCxnSpPr/>
          <p:nvPr/>
        </p:nvCxnSpPr>
        <p:spPr>
          <a:xfrm>
            <a:off x="283954" y="9807052"/>
            <a:ext cx="7021500" cy="0"/>
          </a:xfrm>
          <a:prstGeom prst="straightConnector1">
            <a:avLst/>
          </a:prstGeom>
          <a:noFill/>
          <a:ln w="19050" cap="flat" cmpd="sng">
            <a:solidFill>
              <a:srgbClr val="535353"/>
            </a:solidFill>
            <a:prstDash val="solid"/>
            <a:round/>
            <a:headEnd type="none" w="sm" len="sm"/>
            <a:tailEnd type="none" w="sm" len="sm"/>
          </a:ln>
        </p:spPr>
      </p:cxnSp>
      <p:sp>
        <p:nvSpPr>
          <p:cNvPr id="91" name="Google Shape;91;p23"/>
          <p:cNvSpPr txBox="1"/>
          <p:nvPr/>
        </p:nvSpPr>
        <p:spPr>
          <a:xfrm>
            <a:off x="236519" y="9807052"/>
            <a:ext cx="8547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dirty="0">
                <a:solidFill>
                  <a:srgbClr val="535353"/>
                </a:solidFill>
                <a:latin typeface="Nunito" pitchFamily="2" charset="0"/>
                <a:ea typeface="Poppins"/>
                <a:cs typeface="Poppins"/>
                <a:sym typeface="Poppins"/>
              </a:rPr>
              <a:t>sproutorganic.com.au</a:t>
            </a:r>
            <a:endParaRPr sz="800" b="0" i="0" u="none" strike="noStrike" cap="none" dirty="0">
              <a:solidFill>
                <a:srgbClr val="535353"/>
              </a:solidFill>
              <a:latin typeface="Nunito" pitchFamily="2" charset="0"/>
              <a:ea typeface="Poppins"/>
              <a:cs typeface="Poppins"/>
              <a:sym typeface="Poppins"/>
            </a:endParaRPr>
          </a:p>
        </p:txBody>
      </p:sp>
      <p:sp>
        <p:nvSpPr>
          <p:cNvPr id="92" name="Google Shape;92;p23"/>
          <p:cNvSpPr txBox="1"/>
          <p:nvPr/>
        </p:nvSpPr>
        <p:spPr>
          <a:xfrm>
            <a:off x="3367478" y="9807052"/>
            <a:ext cx="854700" cy="307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dirty="0">
                <a:solidFill>
                  <a:srgbClr val="535353"/>
                </a:solidFill>
                <a:latin typeface="Nunito" pitchFamily="2" charset="0"/>
                <a:ea typeface="Poppins"/>
                <a:cs typeface="Poppins"/>
                <a:sym typeface="Poppins"/>
              </a:rPr>
              <a:t>Project Oryza</a:t>
            </a:r>
            <a:endParaRPr sz="800" b="0" i="0" u="none" strike="noStrike" cap="none" dirty="0">
              <a:solidFill>
                <a:srgbClr val="535353"/>
              </a:solidFill>
              <a:latin typeface="Nunito" pitchFamily="2" charset="0"/>
              <a:ea typeface="Poppins"/>
              <a:cs typeface="Poppins"/>
              <a:sym typeface="Poppin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each">
  <p:cSld name="BIG_NUMBER">
    <p:bg>
      <p:bgPr>
        <a:solidFill>
          <a:srgbClr val="FEE9DD"/>
        </a:solidFill>
        <a:effectLst/>
      </p:bgPr>
    </p:bg>
    <p:spTree>
      <p:nvGrpSpPr>
        <p:cNvPr id="1" name="Shape 93"/>
        <p:cNvGrpSpPr/>
        <p:nvPr/>
      </p:nvGrpSpPr>
      <p:grpSpPr>
        <a:xfrm>
          <a:off x="0" y="0"/>
          <a:ext cx="0" cy="0"/>
          <a:chOff x="0" y="0"/>
          <a:chExt cx="0" cy="0"/>
        </a:xfrm>
      </p:grpSpPr>
      <p:cxnSp>
        <p:nvCxnSpPr>
          <p:cNvPr id="94" name="Google Shape;94;p24"/>
          <p:cNvCxnSpPr/>
          <p:nvPr/>
        </p:nvCxnSpPr>
        <p:spPr>
          <a:xfrm>
            <a:off x="278818" y="861939"/>
            <a:ext cx="7032000" cy="0"/>
          </a:xfrm>
          <a:prstGeom prst="straightConnector1">
            <a:avLst/>
          </a:prstGeom>
          <a:noFill/>
          <a:ln w="19050" cap="flat" cmpd="sng">
            <a:solidFill>
              <a:srgbClr val="535353"/>
            </a:solidFill>
            <a:prstDash val="solid"/>
            <a:round/>
            <a:headEnd type="none" w="sm" len="sm"/>
            <a:tailEnd type="none" w="sm" len="sm"/>
          </a:ln>
        </p:spPr>
      </p:cxnSp>
      <p:cxnSp>
        <p:nvCxnSpPr>
          <p:cNvPr id="95" name="Google Shape;95;p24"/>
          <p:cNvCxnSpPr/>
          <p:nvPr/>
        </p:nvCxnSpPr>
        <p:spPr>
          <a:xfrm>
            <a:off x="283954" y="9807052"/>
            <a:ext cx="7021500" cy="0"/>
          </a:xfrm>
          <a:prstGeom prst="straightConnector1">
            <a:avLst/>
          </a:prstGeom>
          <a:noFill/>
          <a:ln w="19050" cap="flat" cmpd="sng">
            <a:solidFill>
              <a:srgbClr val="535353"/>
            </a:solidFill>
            <a:prstDash val="solid"/>
            <a:round/>
            <a:headEnd type="none" w="sm" len="sm"/>
            <a:tailEnd type="none" w="sm" len="sm"/>
          </a:ln>
        </p:spPr>
      </p:cxnSp>
      <p:sp>
        <p:nvSpPr>
          <p:cNvPr id="96" name="Google Shape;96;p24"/>
          <p:cNvSpPr txBox="1"/>
          <p:nvPr/>
        </p:nvSpPr>
        <p:spPr>
          <a:xfrm>
            <a:off x="236519" y="9807052"/>
            <a:ext cx="8547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dirty="0">
                <a:solidFill>
                  <a:srgbClr val="535353"/>
                </a:solidFill>
                <a:latin typeface="Nunito" pitchFamily="2" charset="0"/>
                <a:ea typeface="Poppins"/>
                <a:cs typeface="Poppins"/>
                <a:sym typeface="Poppins"/>
              </a:rPr>
              <a:t>sproutorganic.com.au</a:t>
            </a:r>
            <a:endParaRPr sz="800" b="0" i="0" u="none" strike="noStrike" cap="none" dirty="0">
              <a:solidFill>
                <a:srgbClr val="535353"/>
              </a:solidFill>
              <a:latin typeface="Nunito" pitchFamily="2" charset="0"/>
              <a:ea typeface="Poppins"/>
              <a:cs typeface="Poppins"/>
              <a:sym typeface="Poppins"/>
            </a:endParaRPr>
          </a:p>
        </p:txBody>
      </p:sp>
      <p:sp>
        <p:nvSpPr>
          <p:cNvPr id="97" name="Google Shape;97;p24"/>
          <p:cNvSpPr txBox="1"/>
          <p:nvPr/>
        </p:nvSpPr>
        <p:spPr>
          <a:xfrm>
            <a:off x="3367478" y="9807052"/>
            <a:ext cx="854700" cy="307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dirty="0">
                <a:solidFill>
                  <a:srgbClr val="535353"/>
                </a:solidFill>
                <a:latin typeface="Nunito" pitchFamily="2" charset="0"/>
                <a:ea typeface="Poppins"/>
                <a:cs typeface="Poppins"/>
                <a:sym typeface="Poppins"/>
              </a:rPr>
              <a:t>Project Oryza</a:t>
            </a:r>
            <a:endParaRPr sz="800" b="0" i="0" u="none" strike="noStrike" cap="none" dirty="0">
              <a:solidFill>
                <a:srgbClr val="535353"/>
              </a:solidFill>
              <a:latin typeface="Nunito" pitchFamily="2" charset="0"/>
              <a:ea typeface="Poppins"/>
              <a:cs typeface="Poppins"/>
              <a:sym typeface="Poppin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nk" type="blank">
  <p:cSld name="BLANK">
    <p:bg>
      <p:bgPr>
        <a:solidFill>
          <a:srgbClr val="ECD6E5"/>
        </a:solidFill>
        <a:effectLst/>
      </p:bgPr>
    </p:bg>
    <p:spTree>
      <p:nvGrpSpPr>
        <p:cNvPr id="1" name="Shape 98"/>
        <p:cNvGrpSpPr/>
        <p:nvPr/>
      </p:nvGrpSpPr>
      <p:grpSpPr>
        <a:xfrm>
          <a:off x="0" y="0"/>
          <a:ext cx="0" cy="0"/>
          <a:chOff x="0" y="0"/>
          <a:chExt cx="0" cy="0"/>
        </a:xfrm>
      </p:grpSpPr>
      <p:cxnSp>
        <p:nvCxnSpPr>
          <p:cNvPr id="99" name="Google Shape;99;p25"/>
          <p:cNvCxnSpPr/>
          <p:nvPr/>
        </p:nvCxnSpPr>
        <p:spPr>
          <a:xfrm>
            <a:off x="278818" y="861939"/>
            <a:ext cx="7032000" cy="0"/>
          </a:xfrm>
          <a:prstGeom prst="straightConnector1">
            <a:avLst/>
          </a:prstGeom>
          <a:noFill/>
          <a:ln w="19050" cap="flat" cmpd="sng">
            <a:solidFill>
              <a:srgbClr val="535353"/>
            </a:solidFill>
            <a:prstDash val="solid"/>
            <a:round/>
            <a:headEnd type="none" w="sm" len="sm"/>
            <a:tailEnd type="none" w="sm" len="sm"/>
          </a:ln>
        </p:spPr>
      </p:cxnSp>
      <p:cxnSp>
        <p:nvCxnSpPr>
          <p:cNvPr id="100" name="Google Shape;100;p25"/>
          <p:cNvCxnSpPr/>
          <p:nvPr/>
        </p:nvCxnSpPr>
        <p:spPr>
          <a:xfrm>
            <a:off x="283954" y="9807052"/>
            <a:ext cx="7021500" cy="0"/>
          </a:xfrm>
          <a:prstGeom prst="straightConnector1">
            <a:avLst/>
          </a:prstGeom>
          <a:noFill/>
          <a:ln w="19050" cap="flat" cmpd="sng">
            <a:solidFill>
              <a:srgbClr val="535353"/>
            </a:solidFill>
            <a:prstDash val="solid"/>
            <a:round/>
            <a:headEnd type="none" w="sm" len="sm"/>
            <a:tailEnd type="none" w="sm" len="sm"/>
          </a:ln>
        </p:spPr>
      </p:cxnSp>
      <p:sp>
        <p:nvSpPr>
          <p:cNvPr id="101" name="Google Shape;101;p25"/>
          <p:cNvSpPr txBox="1"/>
          <p:nvPr/>
        </p:nvSpPr>
        <p:spPr>
          <a:xfrm>
            <a:off x="236519" y="9807052"/>
            <a:ext cx="8547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dirty="0">
                <a:solidFill>
                  <a:srgbClr val="535353"/>
                </a:solidFill>
                <a:latin typeface="Nunito" pitchFamily="2" charset="0"/>
                <a:ea typeface="Poppins"/>
                <a:cs typeface="Poppins"/>
                <a:sym typeface="Poppins"/>
              </a:rPr>
              <a:t>sproutorganic.com.au</a:t>
            </a:r>
            <a:endParaRPr sz="800" b="0" i="0" u="none" strike="noStrike" cap="none" dirty="0">
              <a:solidFill>
                <a:srgbClr val="535353"/>
              </a:solidFill>
              <a:latin typeface="Nunito" pitchFamily="2" charset="0"/>
              <a:ea typeface="Poppins"/>
              <a:cs typeface="Poppins"/>
              <a:sym typeface="Poppins"/>
            </a:endParaRPr>
          </a:p>
        </p:txBody>
      </p:sp>
      <p:sp>
        <p:nvSpPr>
          <p:cNvPr id="102" name="Google Shape;102;p25"/>
          <p:cNvSpPr txBox="1"/>
          <p:nvPr/>
        </p:nvSpPr>
        <p:spPr>
          <a:xfrm>
            <a:off x="3367478" y="9807052"/>
            <a:ext cx="854700" cy="307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dirty="0">
                <a:solidFill>
                  <a:srgbClr val="535353"/>
                </a:solidFill>
                <a:latin typeface="Nunito" pitchFamily="2" charset="0"/>
                <a:ea typeface="Poppins"/>
                <a:cs typeface="Poppins"/>
                <a:sym typeface="Poppins"/>
              </a:rPr>
              <a:t>Project Oryza</a:t>
            </a:r>
            <a:endParaRPr sz="800" b="0" i="0" u="none" strike="noStrike" cap="none" dirty="0">
              <a:solidFill>
                <a:srgbClr val="535353"/>
              </a:solidFill>
              <a:latin typeface="Nunito" pitchFamily="2" charset="0"/>
              <a:ea typeface="Poppins"/>
              <a:cs typeface="Poppins"/>
              <a:sym typeface="Poppins"/>
            </a:endParaRPr>
          </a:p>
        </p:txBody>
      </p:sp>
    </p:spTree>
  </p:cSld>
  <p:clrMapOvr>
    <a:masterClrMapping/>
  </p:clrMapOvr>
  <p:extLst>
    <p:ext uri="{DCECCB84-F9BA-43D5-87BE-67443E8EF086}">
      <p15:sldGuideLst xmlns:p15="http://schemas.microsoft.com/office/powerpoint/2012/main">
        <p15:guide id="1" orient="horz" pos="3370">
          <p15:clr>
            <a:srgbClr val="FA7B17"/>
          </p15:clr>
        </p15:guide>
        <p15:guide id="2" pos="2390">
          <p15:clr>
            <a:srgbClr val="FA7B17"/>
          </p15:clr>
        </p15:guide>
        <p15:guide id="3" pos="179">
          <p15:clr>
            <a:srgbClr val="FA7B17"/>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sic slide 1">
  <p:cSld name="SECTION_HEADER_2">
    <p:spTree>
      <p:nvGrpSpPr>
        <p:cNvPr id="1" name="Shape 103"/>
        <p:cNvGrpSpPr/>
        <p:nvPr/>
      </p:nvGrpSpPr>
      <p:grpSpPr>
        <a:xfrm>
          <a:off x="0" y="0"/>
          <a:ext cx="0" cy="0"/>
          <a:chOff x="0" y="0"/>
          <a:chExt cx="0" cy="0"/>
        </a:xfrm>
      </p:grpSpPr>
      <p:pic>
        <p:nvPicPr>
          <p:cNvPr id="104" name="Google Shape;104;p26"/>
          <p:cNvPicPr preferRelativeResize="0"/>
          <p:nvPr/>
        </p:nvPicPr>
        <p:blipFill rotWithShape="1">
          <a:blip r:embed="rId2">
            <a:alphaModFix/>
          </a:blip>
          <a:srcRect/>
          <a:stretch/>
        </p:blipFill>
        <p:spPr>
          <a:xfrm>
            <a:off x="-14941" y="-21998"/>
            <a:ext cx="7619405" cy="4286664"/>
          </a:xfrm>
          <a:prstGeom prst="rect">
            <a:avLst/>
          </a:prstGeom>
          <a:noFill/>
          <a:ln>
            <a:noFill/>
          </a:ln>
        </p:spPr>
      </p:pic>
    </p:spTree>
  </p:cSld>
  <p:clrMapOvr>
    <a:masterClrMapping/>
  </p:clrMapOvr>
  <p:extLst>
    <p:ext uri="{DCECCB84-F9BA-43D5-87BE-67443E8EF086}">
      <p15:sldGuideLst xmlns:p15="http://schemas.microsoft.com/office/powerpoint/2012/main">
        <p15:guide id="1" pos="565">
          <p15:clr>
            <a:srgbClr val="FA7B17"/>
          </p15:clr>
        </p15:guide>
        <p15:guide id="2" orient="horz" pos="1415">
          <p15:clr>
            <a:srgbClr val="FA7B17"/>
          </p15:clr>
        </p15:guide>
        <p15:guide id="3" pos="4216">
          <p15:clr>
            <a:srgbClr val="FA7B17"/>
          </p15:clr>
        </p15:guide>
        <p15:guide id="4" pos="1531">
          <p15:clr>
            <a:srgbClr val="FA7B17"/>
          </p15:clr>
        </p15:guide>
        <p15:guide id="5" pos="1907">
          <p15:clr>
            <a:srgbClr val="FA7B17"/>
          </p15:clr>
        </p15:guide>
        <p15:guide id="6" pos="2873">
          <p15:clr>
            <a:srgbClr val="FA7B17"/>
          </p15:clr>
        </p15:guide>
        <p15:guide id="7" pos="3250">
          <p15:clr>
            <a:srgbClr val="FA7B17"/>
          </p15:clr>
        </p15:guide>
        <p15:guide id="8" orient="horz" pos="5324">
          <p15:clr>
            <a:srgbClr val="FA7B17"/>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105"/>
        <p:cNvGrpSpPr/>
        <p:nvPr/>
      </p:nvGrpSpPr>
      <p:grpSpPr>
        <a:xfrm>
          <a:off x="0" y="0"/>
          <a:ext cx="0" cy="0"/>
          <a:chOff x="0" y="0"/>
          <a:chExt cx="0" cy="0"/>
        </a:xfrm>
      </p:grpSpPr>
      <p:sp>
        <p:nvSpPr>
          <p:cNvPr id="106" name="Google Shape;106;p27"/>
          <p:cNvSpPr txBox="1">
            <a:spLocks noGrp="1"/>
          </p:cNvSpPr>
          <p:nvPr>
            <p:ph type="sldNum" idx="12"/>
          </p:nvPr>
        </p:nvSpPr>
        <p:spPr>
          <a:xfrm>
            <a:off x="7032145" y="9699486"/>
            <a:ext cx="455400" cy="8184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7" name="Google Shape;107;p27"/>
          <p:cNvSpPr/>
          <p:nvPr/>
        </p:nvSpPr>
        <p:spPr>
          <a:xfrm>
            <a:off x="0" y="0"/>
            <a:ext cx="7589400" cy="1902000"/>
          </a:xfrm>
          <a:prstGeom prst="rect">
            <a:avLst/>
          </a:prstGeom>
          <a:solidFill>
            <a:srgbClr val="9BCCC7"/>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3370">
          <p15:clr>
            <a:srgbClr val="FA7B17"/>
          </p15:clr>
        </p15:guide>
        <p15:guide id="2" pos="2390">
          <p15:clr>
            <a:srgbClr val="FA7B17"/>
          </p15:clr>
        </p15:guide>
        <p15:guide id="3" orient="horz" pos="1198">
          <p15:clr>
            <a:srgbClr val="FA7B17"/>
          </p15:clr>
        </p15:guide>
        <p15:guide id="4" orient="horz" pos="5547">
          <p15:clr>
            <a:srgbClr val="FA7B17"/>
          </p15:clr>
        </p15:guide>
        <p15:guide id="5" pos="478">
          <p15:clr>
            <a:srgbClr val="FA7B17"/>
          </p15:clr>
        </p15:guide>
        <p15:guide id="6" pos="4303">
          <p15:clr>
            <a:srgbClr val="FA7B17"/>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sic slide">
  <p:cSld name="SECTION_HEADER_3">
    <p:spTree>
      <p:nvGrpSpPr>
        <p:cNvPr id="1" name="Shape 108"/>
        <p:cNvGrpSpPr/>
        <p:nvPr/>
      </p:nvGrpSpPr>
      <p:grpSpPr>
        <a:xfrm>
          <a:off x="0" y="0"/>
          <a:ext cx="0" cy="0"/>
          <a:chOff x="0" y="0"/>
          <a:chExt cx="0" cy="0"/>
        </a:xfrm>
      </p:grpSpPr>
      <p:pic>
        <p:nvPicPr>
          <p:cNvPr id="109" name="Google Shape;109;p28"/>
          <p:cNvPicPr preferRelativeResize="0"/>
          <p:nvPr/>
        </p:nvPicPr>
        <p:blipFill rotWithShape="1">
          <a:blip r:embed="rId2">
            <a:alphaModFix/>
          </a:blip>
          <a:srcRect/>
          <a:stretch/>
        </p:blipFill>
        <p:spPr>
          <a:xfrm>
            <a:off x="0" y="0"/>
            <a:ext cx="7588175" cy="4269107"/>
          </a:xfrm>
          <a:prstGeom prst="rect">
            <a:avLst/>
          </a:prstGeom>
          <a:noFill/>
          <a:ln>
            <a:noFill/>
          </a:ln>
        </p:spPr>
      </p:pic>
    </p:spTree>
  </p:cSld>
  <p:clrMapOvr>
    <a:masterClrMapping/>
  </p:clrMapOvr>
  <p:extLst>
    <p:ext uri="{DCECCB84-F9BA-43D5-87BE-67443E8EF086}">
      <p15:sldGuideLst xmlns:p15="http://schemas.microsoft.com/office/powerpoint/2012/main">
        <p15:guide id="1" pos="565">
          <p15:clr>
            <a:srgbClr val="FA7B17"/>
          </p15:clr>
        </p15:guide>
        <p15:guide id="2" orient="horz" pos="1415">
          <p15:clr>
            <a:srgbClr val="FA7B17"/>
          </p15:clr>
        </p15:guide>
        <p15:guide id="3" pos="4216">
          <p15:clr>
            <a:srgbClr val="FA7B17"/>
          </p15:clr>
        </p15:guide>
        <p15:guide id="4" pos="1531">
          <p15:clr>
            <a:srgbClr val="FA7B17"/>
          </p15:clr>
        </p15:guide>
        <p15:guide id="5" pos="1907">
          <p15:clr>
            <a:srgbClr val="FA7B17"/>
          </p15:clr>
        </p15:guide>
        <p15:guide id="6" pos="2873">
          <p15:clr>
            <a:srgbClr val="FA7B17"/>
          </p15:clr>
        </p15:guide>
        <p15:guide id="7" pos="3250">
          <p15:clr>
            <a:srgbClr val="FA7B17"/>
          </p15:clr>
        </p15:guide>
        <p15:guide id="8" orient="horz" pos="5324">
          <p15:clr>
            <a:srgbClr val="FA7B17"/>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1">
  <p:cSld name="TITLE_2">
    <p:spTree>
      <p:nvGrpSpPr>
        <p:cNvPr id="1" name="Shape 110"/>
        <p:cNvGrpSpPr/>
        <p:nvPr/>
      </p:nvGrpSpPr>
      <p:grpSpPr>
        <a:xfrm>
          <a:off x="0" y="0"/>
          <a:ext cx="0" cy="0"/>
          <a:chOff x="0" y="0"/>
          <a:chExt cx="0" cy="0"/>
        </a:xfrm>
      </p:grpSpPr>
      <p:sp>
        <p:nvSpPr>
          <p:cNvPr id="111" name="Google Shape;111;p29"/>
          <p:cNvSpPr txBox="1">
            <a:spLocks noGrp="1"/>
          </p:cNvSpPr>
          <p:nvPr>
            <p:ph type="title"/>
          </p:nvPr>
        </p:nvSpPr>
        <p:spPr>
          <a:xfrm>
            <a:off x="948691" y="1750884"/>
            <a:ext cx="5692200" cy="3724800"/>
          </a:xfrm>
          <a:prstGeom prst="rect">
            <a:avLst/>
          </a:prstGeom>
          <a:noFill/>
          <a:ln>
            <a:noFill/>
          </a:ln>
        </p:spPr>
        <p:txBody>
          <a:bodyPr spcFirstLastPara="1" wrap="square" lIns="45675" tIns="45675" rIns="45675" bIns="45675" anchor="b" anchorCtr="0">
            <a:normAutofit/>
          </a:bodyPr>
          <a:lstStyle>
            <a:lvl1pPr lvl="0" algn="ctr">
              <a:lnSpc>
                <a:spcPct val="90000"/>
              </a:lnSpc>
              <a:spcBef>
                <a:spcPts val="0"/>
              </a:spcBef>
              <a:spcAft>
                <a:spcPts val="0"/>
              </a:spcAft>
              <a:buClr>
                <a:srgbClr val="000000"/>
              </a:buClr>
              <a:buSzPts val="6000"/>
              <a:buFont typeface="Calibri"/>
              <a:buNone/>
              <a:defRPr sz="6000"/>
            </a:lvl1pPr>
            <a:lvl2pPr lvl="1" algn="l">
              <a:lnSpc>
                <a:spcPct val="90000"/>
              </a:lnSpc>
              <a:spcBef>
                <a:spcPts val="0"/>
              </a:spcBef>
              <a:spcAft>
                <a:spcPts val="0"/>
              </a:spcAft>
              <a:buClr>
                <a:srgbClr val="000000"/>
              </a:buClr>
              <a:buSzPts val="1900"/>
              <a:buNone/>
              <a:defRPr/>
            </a:lvl2pPr>
            <a:lvl3pPr lvl="2" algn="l">
              <a:lnSpc>
                <a:spcPct val="90000"/>
              </a:lnSpc>
              <a:spcBef>
                <a:spcPts val="0"/>
              </a:spcBef>
              <a:spcAft>
                <a:spcPts val="0"/>
              </a:spcAft>
              <a:buClr>
                <a:srgbClr val="000000"/>
              </a:buClr>
              <a:buSzPts val="1900"/>
              <a:buNone/>
              <a:defRPr/>
            </a:lvl3pPr>
            <a:lvl4pPr lvl="3" algn="l">
              <a:lnSpc>
                <a:spcPct val="90000"/>
              </a:lnSpc>
              <a:spcBef>
                <a:spcPts val="0"/>
              </a:spcBef>
              <a:spcAft>
                <a:spcPts val="0"/>
              </a:spcAft>
              <a:buClr>
                <a:srgbClr val="000000"/>
              </a:buClr>
              <a:buSzPts val="1900"/>
              <a:buNone/>
              <a:defRPr/>
            </a:lvl4pPr>
            <a:lvl5pPr lvl="4" algn="l">
              <a:lnSpc>
                <a:spcPct val="90000"/>
              </a:lnSpc>
              <a:spcBef>
                <a:spcPts val="0"/>
              </a:spcBef>
              <a:spcAft>
                <a:spcPts val="0"/>
              </a:spcAft>
              <a:buClr>
                <a:srgbClr val="000000"/>
              </a:buClr>
              <a:buSzPts val="1900"/>
              <a:buNone/>
              <a:defRPr/>
            </a:lvl5pPr>
            <a:lvl6pPr lvl="5" algn="l">
              <a:lnSpc>
                <a:spcPct val="90000"/>
              </a:lnSpc>
              <a:spcBef>
                <a:spcPts val="0"/>
              </a:spcBef>
              <a:spcAft>
                <a:spcPts val="0"/>
              </a:spcAft>
              <a:buClr>
                <a:srgbClr val="000000"/>
              </a:buClr>
              <a:buSzPts val="1900"/>
              <a:buNone/>
              <a:defRPr/>
            </a:lvl6pPr>
            <a:lvl7pPr lvl="6" algn="l">
              <a:lnSpc>
                <a:spcPct val="90000"/>
              </a:lnSpc>
              <a:spcBef>
                <a:spcPts val="0"/>
              </a:spcBef>
              <a:spcAft>
                <a:spcPts val="0"/>
              </a:spcAft>
              <a:buClr>
                <a:srgbClr val="000000"/>
              </a:buClr>
              <a:buSzPts val="1900"/>
              <a:buNone/>
              <a:defRPr/>
            </a:lvl7pPr>
            <a:lvl8pPr lvl="7" algn="l">
              <a:lnSpc>
                <a:spcPct val="90000"/>
              </a:lnSpc>
              <a:spcBef>
                <a:spcPts val="0"/>
              </a:spcBef>
              <a:spcAft>
                <a:spcPts val="0"/>
              </a:spcAft>
              <a:buClr>
                <a:srgbClr val="000000"/>
              </a:buClr>
              <a:buSzPts val="1900"/>
              <a:buNone/>
              <a:defRPr/>
            </a:lvl8pPr>
            <a:lvl9pPr lvl="8" algn="l">
              <a:lnSpc>
                <a:spcPct val="90000"/>
              </a:lnSpc>
              <a:spcBef>
                <a:spcPts val="0"/>
              </a:spcBef>
              <a:spcAft>
                <a:spcPts val="0"/>
              </a:spcAft>
              <a:buClr>
                <a:srgbClr val="000000"/>
              </a:buClr>
              <a:buSzPts val="1900"/>
              <a:buNone/>
              <a:defRPr/>
            </a:lvl9pPr>
          </a:lstStyle>
          <a:p>
            <a:endParaRPr/>
          </a:p>
        </p:txBody>
      </p:sp>
      <p:sp>
        <p:nvSpPr>
          <p:cNvPr id="112" name="Google Shape;112;p29"/>
          <p:cNvSpPr txBox="1">
            <a:spLocks noGrp="1"/>
          </p:cNvSpPr>
          <p:nvPr>
            <p:ph type="body" idx="1"/>
          </p:nvPr>
        </p:nvSpPr>
        <p:spPr>
          <a:xfrm>
            <a:off x="948691" y="5619175"/>
            <a:ext cx="5692200" cy="2583000"/>
          </a:xfrm>
          <a:prstGeom prst="rect">
            <a:avLst/>
          </a:prstGeom>
          <a:noFill/>
          <a:ln>
            <a:noFill/>
          </a:ln>
        </p:spPr>
        <p:txBody>
          <a:bodyPr spcFirstLastPara="1" wrap="square" lIns="45675" tIns="45675" rIns="45675" bIns="45675" anchor="t" anchorCtr="0">
            <a:normAutofit/>
          </a:bodyPr>
          <a:lstStyle>
            <a:lvl1pPr marL="457200" lvl="0" indent="-228600" algn="ctr">
              <a:lnSpc>
                <a:spcPct val="90000"/>
              </a:lnSpc>
              <a:spcBef>
                <a:spcPts val="1100"/>
              </a:spcBef>
              <a:spcAft>
                <a:spcPts val="0"/>
              </a:spcAft>
              <a:buClr>
                <a:srgbClr val="000000"/>
              </a:buClr>
              <a:buSzPts val="2400"/>
              <a:buFont typeface="Calibri"/>
              <a:buNone/>
              <a:defRPr sz="2400"/>
            </a:lvl1pPr>
            <a:lvl2pPr marL="914400" lvl="1" indent="-228600" algn="ctr">
              <a:lnSpc>
                <a:spcPct val="90000"/>
              </a:lnSpc>
              <a:spcBef>
                <a:spcPts val="1100"/>
              </a:spcBef>
              <a:spcAft>
                <a:spcPts val="0"/>
              </a:spcAft>
              <a:buClr>
                <a:srgbClr val="000000"/>
              </a:buClr>
              <a:buSzPts val="2400"/>
              <a:buFont typeface="Calibri"/>
              <a:buNone/>
              <a:defRPr sz="2400"/>
            </a:lvl2pPr>
            <a:lvl3pPr marL="1371600" lvl="2" indent="-228600" algn="ctr">
              <a:lnSpc>
                <a:spcPct val="90000"/>
              </a:lnSpc>
              <a:spcBef>
                <a:spcPts val="1100"/>
              </a:spcBef>
              <a:spcAft>
                <a:spcPts val="0"/>
              </a:spcAft>
              <a:buClr>
                <a:srgbClr val="000000"/>
              </a:buClr>
              <a:buSzPts val="2400"/>
              <a:buFont typeface="Calibri"/>
              <a:buNone/>
              <a:defRPr sz="2400"/>
            </a:lvl3pPr>
            <a:lvl4pPr marL="1828800" lvl="3" indent="-228600" algn="ctr">
              <a:lnSpc>
                <a:spcPct val="90000"/>
              </a:lnSpc>
              <a:spcBef>
                <a:spcPts val="1100"/>
              </a:spcBef>
              <a:spcAft>
                <a:spcPts val="0"/>
              </a:spcAft>
              <a:buClr>
                <a:srgbClr val="000000"/>
              </a:buClr>
              <a:buSzPts val="2400"/>
              <a:buFont typeface="Calibri"/>
              <a:buNone/>
              <a:defRPr sz="2400"/>
            </a:lvl4pPr>
            <a:lvl5pPr marL="2286000" lvl="4" indent="-228600" algn="ctr">
              <a:lnSpc>
                <a:spcPct val="90000"/>
              </a:lnSpc>
              <a:spcBef>
                <a:spcPts val="1100"/>
              </a:spcBef>
              <a:spcAft>
                <a:spcPts val="0"/>
              </a:spcAft>
              <a:buClr>
                <a:srgbClr val="000000"/>
              </a:buClr>
              <a:buSzPts val="2400"/>
              <a:buFont typeface="Calibri"/>
              <a:buNone/>
              <a:defRPr sz="2400"/>
            </a:lvl5pPr>
            <a:lvl6pPr marL="2743200" lvl="5" indent="-406400" algn="l">
              <a:lnSpc>
                <a:spcPct val="90000"/>
              </a:lnSpc>
              <a:spcBef>
                <a:spcPts val="1100"/>
              </a:spcBef>
              <a:spcAft>
                <a:spcPts val="0"/>
              </a:spcAft>
              <a:buSzPts val="2800"/>
              <a:buChar char="■"/>
              <a:defRPr/>
            </a:lvl6pPr>
            <a:lvl7pPr marL="3200400" lvl="6" indent="-406400" algn="l">
              <a:lnSpc>
                <a:spcPct val="90000"/>
              </a:lnSpc>
              <a:spcBef>
                <a:spcPts val="1100"/>
              </a:spcBef>
              <a:spcAft>
                <a:spcPts val="0"/>
              </a:spcAft>
              <a:buSzPts val="2800"/>
              <a:buChar char="●"/>
              <a:defRPr/>
            </a:lvl7pPr>
            <a:lvl8pPr marL="3657600" lvl="7" indent="-406400" algn="l">
              <a:lnSpc>
                <a:spcPct val="90000"/>
              </a:lnSpc>
              <a:spcBef>
                <a:spcPts val="1100"/>
              </a:spcBef>
              <a:spcAft>
                <a:spcPts val="0"/>
              </a:spcAft>
              <a:buSzPts val="2800"/>
              <a:buChar char="○"/>
              <a:defRPr/>
            </a:lvl8pPr>
            <a:lvl9pPr marL="4114800" lvl="8" indent="-406400" algn="l">
              <a:lnSpc>
                <a:spcPct val="90000"/>
              </a:lnSpc>
              <a:spcBef>
                <a:spcPts val="1100"/>
              </a:spcBef>
              <a:spcAft>
                <a:spcPts val="0"/>
              </a:spcAft>
              <a:buSzPts val="2800"/>
              <a:buChar char="■"/>
              <a:defRPr/>
            </a:lvl9pPr>
          </a:lstStyle>
          <a:p>
            <a:endParaRPr/>
          </a:p>
        </p:txBody>
      </p:sp>
      <p:sp>
        <p:nvSpPr>
          <p:cNvPr id="113" name="Google Shape;113;p29"/>
          <p:cNvSpPr txBox="1">
            <a:spLocks noGrp="1"/>
          </p:cNvSpPr>
          <p:nvPr>
            <p:ph type="sldNum" idx="12"/>
          </p:nvPr>
        </p:nvSpPr>
        <p:spPr>
          <a:xfrm>
            <a:off x="6906776" y="10007052"/>
            <a:ext cx="161100" cy="276900"/>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sz="1300">
              <a:solidFill>
                <a:schemeClr val="dk2"/>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sic slide 3">
  <p:cSld name="SECTION_HEADER_4">
    <p:spTree>
      <p:nvGrpSpPr>
        <p:cNvPr id="1" name="Shape 114"/>
        <p:cNvGrpSpPr/>
        <p:nvPr/>
      </p:nvGrpSpPr>
      <p:grpSpPr>
        <a:xfrm>
          <a:off x="0" y="0"/>
          <a:ext cx="0" cy="0"/>
          <a:chOff x="0" y="0"/>
          <a:chExt cx="0" cy="0"/>
        </a:xfrm>
      </p:grpSpPr>
      <p:pic>
        <p:nvPicPr>
          <p:cNvPr id="115" name="Google Shape;115;p30"/>
          <p:cNvPicPr preferRelativeResize="0"/>
          <p:nvPr/>
        </p:nvPicPr>
        <p:blipFill rotWithShape="1">
          <a:blip r:embed="rId2">
            <a:alphaModFix/>
          </a:blip>
          <a:srcRect/>
          <a:stretch/>
        </p:blipFill>
        <p:spPr>
          <a:xfrm>
            <a:off x="0" y="0"/>
            <a:ext cx="7588175" cy="4269107"/>
          </a:xfrm>
          <a:prstGeom prst="rect">
            <a:avLst/>
          </a:prstGeom>
          <a:noFill/>
          <a:ln>
            <a:noFill/>
          </a:ln>
        </p:spPr>
      </p:pic>
    </p:spTree>
  </p:cSld>
  <p:clrMapOvr>
    <a:masterClrMapping/>
  </p:clrMapOvr>
  <p:extLst>
    <p:ext uri="{DCECCB84-F9BA-43D5-87BE-67443E8EF086}">
      <p15:sldGuideLst xmlns:p15="http://schemas.microsoft.com/office/powerpoint/2012/main">
        <p15:guide id="1" pos="565">
          <p15:clr>
            <a:srgbClr val="FA7B17"/>
          </p15:clr>
        </p15:guide>
        <p15:guide id="2" orient="horz" pos="1415">
          <p15:clr>
            <a:srgbClr val="FA7B17"/>
          </p15:clr>
        </p15:guide>
        <p15:guide id="3" pos="4216">
          <p15:clr>
            <a:srgbClr val="FA7B17"/>
          </p15:clr>
        </p15:guide>
        <p15:guide id="4" pos="1531">
          <p15:clr>
            <a:srgbClr val="FA7B17"/>
          </p15:clr>
        </p15:guide>
        <p15:guide id="5" pos="1907">
          <p15:clr>
            <a:srgbClr val="FA7B17"/>
          </p15:clr>
        </p15:guide>
        <p15:guide id="6" pos="2873">
          <p15:clr>
            <a:srgbClr val="FA7B17"/>
          </p15:clr>
        </p15:guide>
        <p15:guide id="7" pos="3250">
          <p15:clr>
            <a:srgbClr val="FA7B17"/>
          </p15:clr>
        </p15:guide>
        <p15:guide id="8" orient="horz" pos="5324">
          <p15:clr>
            <a:srgbClr val="FA7B17"/>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sic slide 1 1 2">
  <p:cSld name="SECTION_HEADER_2_1_2">
    <p:spTree>
      <p:nvGrpSpPr>
        <p:cNvPr id="1" name="Shape 116"/>
        <p:cNvGrpSpPr/>
        <p:nvPr/>
      </p:nvGrpSpPr>
      <p:grpSpPr>
        <a:xfrm>
          <a:off x="0" y="0"/>
          <a:ext cx="0" cy="0"/>
          <a:chOff x="0" y="0"/>
          <a:chExt cx="0" cy="0"/>
        </a:xfrm>
      </p:grpSpPr>
      <p:pic>
        <p:nvPicPr>
          <p:cNvPr id="117" name="Google Shape;117;p31"/>
          <p:cNvPicPr preferRelativeResize="0"/>
          <p:nvPr/>
        </p:nvPicPr>
        <p:blipFill rotWithShape="1">
          <a:blip r:embed="rId2">
            <a:alphaModFix/>
          </a:blip>
          <a:srcRect/>
          <a:stretch/>
        </p:blipFill>
        <p:spPr>
          <a:xfrm>
            <a:off x="-14941" y="-46837"/>
            <a:ext cx="7619405" cy="4306487"/>
          </a:xfrm>
          <a:prstGeom prst="rect">
            <a:avLst/>
          </a:prstGeom>
          <a:noFill/>
          <a:ln>
            <a:noFill/>
          </a:ln>
        </p:spPr>
      </p:pic>
    </p:spTree>
  </p:cSld>
  <p:clrMapOvr>
    <a:masterClrMapping/>
  </p:clrMapOvr>
  <p:extLst>
    <p:ext uri="{DCECCB84-F9BA-43D5-87BE-67443E8EF086}">
      <p15:sldGuideLst xmlns:p15="http://schemas.microsoft.com/office/powerpoint/2012/main">
        <p15:guide id="1" pos="565">
          <p15:clr>
            <a:srgbClr val="FA7B17"/>
          </p15:clr>
        </p15:guide>
        <p15:guide id="2" orient="horz" pos="1415">
          <p15:clr>
            <a:srgbClr val="FA7B17"/>
          </p15:clr>
        </p15:guide>
        <p15:guide id="3" pos="4216">
          <p15:clr>
            <a:srgbClr val="FA7B17"/>
          </p15:clr>
        </p15:guide>
        <p15:guide id="4" pos="1531">
          <p15:clr>
            <a:srgbClr val="FA7B17"/>
          </p15:clr>
        </p15:guide>
        <p15:guide id="5" pos="1907">
          <p15:clr>
            <a:srgbClr val="FA7B17"/>
          </p15:clr>
        </p15:guide>
        <p15:guide id="6" pos="2873">
          <p15:clr>
            <a:srgbClr val="FA7B17"/>
          </p15:clr>
        </p15:guide>
        <p15:guide id="7" pos="3250">
          <p15:clr>
            <a:srgbClr val="FA7B17"/>
          </p15:clr>
        </p15:guide>
        <p15:guide id="8" orient="horz" pos="5324">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258711" y="4473766"/>
            <a:ext cx="7072200" cy="1750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4"/>
          <p:cNvSpPr txBox="1">
            <a:spLocks noGrp="1"/>
          </p:cNvSpPr>
          <p:nvPr>
            <p:ph type="sldNum" idx="12"/>
          </p:nvPr>
        </p:nvSpPr>
        <p:spPr>
          <a:xfrm>
            <a:off x="7032145" y="9699486"/>
            <a:ext cx="455400" cy="818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sic slide 1 1">
  <p:cSld name="SECTION_HEADER_2_1_3">
    <p:spTree>
      <p:nvGrpSpPr>
        <p:cNvPr id="1" name="Shape 118"/>
        <p:cNvGrpSpPr/>
        <p:nvPr/>
      </p:nvGrpSpPr>
      <p:grpSpPr>
        <a:xfrm>
          <a:off x="0" y="0"/>
          <a:ext cx="0" cy="0"/>
          <a:chOff x="0" y="0"/>
          <a:chExt cx="0" cy="0"/>
        </a:xfrm>
      </p:grpSpPr>
      <p:pic>
        <p:nvPicPr>
          <p:cNvPr id="119" name="Google Shape;119;p32"/>
          <p:cNvPicPr preferRelativeResize="0"/>
          <p:nvPr/>
        </p:nvPicPr>
        <p:blipFill rotWithShape="1">
          <a:blip r:embed="rId2">
            <a:alphaModFix/>
          </a:blip>
          <a:srcRect/>
          <a:stretch/>
        </p:blipFill>
        <p:spPr>
          <a:xfrm>
            <a:off x="-14941" y="-46837"/>
            <a:ext cx="7619405" cy="4306487"/>
          </a:xfrm>
          <a:prstGeom prst="rect">
            <a:avLst/>
          </a:prstGeom>
          <a:noFill/>
          <a:ln>
            <a:noFill/>
          </a:ln>
        </p:spPr>
      </p:pic>
    </p:spTree>
  </p:cSld>
  <p:clrMapOvr>
    <a:masterClrMapping/>
  </p:clrMapOvr>
  <p:extLst>
    <p:ext uri="{DCECCB84-F9BA-43D5-87BE-67443E8EF086}">
      <p15:sldGuideLst xmlns:p15="http://schemas.microsoft.com/office/powerpoint/2012/main">
        <p15:guide id="1" pos="565">
          <p15:clr>
            <a:srgbClr val="FA7B17"/>
          </p15:clr>
        </p15:guide>
        <p15:guide id="2" orient="horz" pos="1415">
          <p15:clr>
            <a:srgbClr val="FA7B17"/>
          </p15:clr>
        </p15:guide>
        <p15:guide id="3" pos="4216">
          <p15:clr>
            <a:srgbClr val="FA7B17"/>
          </p15:clr>
        </p15:guide>
        <p15:guide id="4" pos="1531">
          <p15:clr>
            <a:srgbClr val="FA7B17"/>
          </p15:clr>
        </p15:guide>
        <p15:guide id="5" pos="1907">
          <p15:clr>
            <a:srgbClr val="FA7B17"/>
          </p15:clr>
        </p15:guide>
        <p15:guide id="6" pos="2873">
          <p15:clr>
            <a:srgbClr val="FA7B17"/>
          </p15:clr>
        </p15:guide>
        <p15:guide id="7" pos="3250">
          <p15:clr>
            <a:srgbClr val="FA7B17"/>
          </p15:clr>
        </p15:guide>
        <p15:guide id="8" orient="horz" pos="5324">
          <p15:clr>
            <a:srgbClr val="FA7B17"/>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urple">
  <p:cSld name="SECTION_HEADER_1">
    <p:spTree>
      <p:nvGrpSpPr>
        <p:cNvPr id="1" name="Shape 120"/>
        <p:cNvGrpSpPr/>
        <p:nvPr/>
      </p:nvGrpSpPr>
      <p:grpSpPr>
        <a:xfrm>
          <a:off x="0" y="0"/>
          <a:ext cx="0" cy="0"/>
          <a:chOff x="0" y="0"/>
          <a:chExt cx="0" cy="0"/>
        </a:xfrm>
      </p:grpSpPr>
      <p:sp>
        <p:nvSpPr>
          <p:cNvPr id="121" name="Google Shape;121;p33"/>
          <p:cNvSpPr/>
          <p:nvPr/>
        </p:nvSpPr>
        <p:spPr>
          <a:xfrm>
            <a:off x="-205114" y="624"/>
            <a:ext cx="3233100" cy="10698600"/>
          </a:xfrm>
          <a:prstGeom prst="rect">
            <a:avLst/>
          </a:prstGeom>
          <a:solidFill>
            <a:srgbClr val="D59ED7"/>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565">
          <p15:clr>
            <a:srgbClr val="FA7B17"/>
          </p15:clr>
        </p15:guide>
        <p15:guide id="2" orient="horz" pos="1415">
          <p15:clr>
            <a:srgbClr val="FA7B17"/>
          </p15:clr>
        </p15:guide>
        <p15:guide id="3" pos="4216">
          <p15:clr>
            <a:srgbClr val="FA7B17"/>
          </p15:clr>
        </p15:guide>
        <p15:guide id="4" pos="1531">
          <p15:clr>
            <a:srgbClr val="FA7B17"/>
          </p15:clr>
        </p15:guide>
        <p15:guide id="5" pos="1907">
          <p15:clr>
            <a:srgbClr val="FA7B17"/>
          </p15:clr>
        </p15:guide>
        <p15:guide id="6" pos="2873">
          <p15:clr>
            <a:srgbClr val="FA7B17"/>
          </p15:clr>
        </p15:guide>
        <p15:guide id="7" pos="3250">
          <p15:clr>
            <a:srgbClr val="FA7B17"/>
          </p15:clr>
        </p15:guide>
        <p15:guide id="8" orient="horz" pos="5324">
          <p15:clr>
            <a:srgbClr val="FA7B17"/>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green">
  <p:cSld name="SECTION_HEADER_1_1">
    <p:spTree>
      <p:nvGrpSpPr>
        <p:cNvPr id="1" name="Shape 122"/>
        <p:cNvGrpSpPr/>
        <p:nvPr/>
      </p:nvGrpSpPr>
      <p:grpSpPr>
        <a:xfrm>
          <a:off x="0" y="0"/>
          <a:ext cx="0" cy="0"/>
          <a:chOff x="0" y="0"/>
          <a:chExt cx="0" cy="0"/>
        </a:xfrm>
      </p:grpSpPr>
      <p:sp>
        <p:nvSpPr>
          <p:cNvPr id="123" name="Google Shape;123;p34"/>
          <p:cNvSpPr/>
          <p:nvPr/>
        </p:nvSpPr>
        <p:spPr>
          <a:xfrm>
            <a:off x="0" y="0"/>
            <a:ext cx="7589400" cy="10698600"/>
          </a:xfrm>
          <a:prstGeom prst="rect">
            <a:avLst/>
          </a:prstGeom>
          <a:solidFill>
            <a:srgbClr val="9BCCC7"/>
          </a:solidFill>
          <a:ln w="38100" cap="flat" cmpd="sng">
            <a:solidFill>
              <a:srgbClr val="9BCCC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565">
          <p15:clr>
            <a:srgbClr val="FA7B17"/>
          </p15:clr>
        </p15:guide>
        <p15:guide id="2" orient="horz" pos="1415">
          <p15:clr>
            <a:srgbClr val="FA7B17"/>
          </p15:clr>
        </p15:guide>
        <p15:guide id="3" pos="4216">
          <p15:clr>
            <a:srgbClr val="FA7B17"/>
          </p15:clr>
        </p15:guide>
        <p15:guide id="4" pos="1531">
          <p15:clr>
            <a:srgbClr val="FA7B17"/>
          </p15:clr>
        </p15:guide>
        <p15:guide id="5" pos="1907">
          <p15:clr>
            <a:srgbClr val="FA7B17"/>
          </p15:clr>
        </p15:guide>
        <p15:guide id="6" pos="2873">
          <p15:clr>
            <a:srgbClr val="FA7B17"/>
          </p15:clr>
        </p15:guide>
        <p15:guide id="7" pos="3250">
          <p15:clr>
            <a:srgbClr val="FA7B17"/>
          </p15:clr>
        </p15:guide>
        <p15:guide id="8" orient="horz" pos="5324">
          <p15:clr>
            <a:srgbClr val="FA7B17"/>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sic slide 2">
  <p:cSld name="SECTION_HEADER_5">
    <p:spTree>
      <p:nvGrpSpPr>
        <p:cNvPr id="1" name="Shape 124"/>
        <p:cNvGrpSpPr/>
        <p:nvPr/>
      </p:nvGrpSpPr>
      <p:grpSpPr>
        <a:xfrm>
          <a:off x="0" y="0"/>
          <a:ext cx="0" cy="0"/>
          <a:chOff x="0" y="0"/>
          <a:chExt cx="0" cy="0"/>
        </a:xfrm>
      </p:grpSpPr>
      <p:pic>
        <p:nvPicPr>
          <p:cNvPr id="125" name="Google Shape;125;p35"/>
          <p:cNvPicPr preferRelativeResize="0"/>
          <p:nvPr/>
        </p:nvPicPr>
        <p:blipFill rotWithShape="1">
          <a:blip r:embed="rId2">
            <a:alphaModFix/>
          </a:blip>
          <a:srcRect/>
          <a:stretch/>
        </p:blipFill>
        <p:spPr>
          <a:xfrm>
            <a:off x="0" y="0"/>
            <a:ext cx="7588175" cy="4269107"/>
          </a:xfrm>
          <a:prstGeom prst="rect">
            <a:avLst/>
          </a:prstGeom>
          <a:noFill/>
          <a:ln>
            <a:noFill/>
          </a:ln>
        </p:spPr>
      </p:pic>
    </p:spTree>
  </p:cSld>
  <p:clrMapOvr>
    <a:masterClrMapping/>
  </p:clrMapOvr>
  <p:extLst>
    <p:ext uri="{DCECCB84-F9BA-43D5-87BE-67443E8EF086}">
      <p15:sldGuideLst xmlns:p15="http://schemas.microsoft.com/office/powerpoint/2012/main">
        <p15:guide id="1" pos="565">
          <p15:clr>
            <a:srgbClr val="FA7B17"/>
          </p15:clr>
        </p15:guide>
        <p15:guide id="2" orient="horz" pos="1415">
          <p15:clr>
            <a:srgbClr val="FA7B17"/>
          </p15:clr>
        </p15:guide>
        <p15:guide id="3" pos="4216">
          <p15:clr>
            <a:srgbClr val="FA7B17"/>
          </p15:clr>
        </p15:guide>
        <p15:guide id="4" pos="1531">
          <p15:clr>
            <a:srgbClr val="FA7B17"/>
          </p15:clr>
        </p15:guide>
        <p15:guide id="5" pos="1907">
          <p15:clr>
            <a:srgbClr val="FA7B17"/>
          </p15:clr>
        </p15:guide>
        <p15:guide id="6" pos="2873">
          <p15:clr>
            <a:srgbClr val="FA7B17"/>
          </p15:clr>
        </p15:guide>
        <p15:guide id="7" pos="3250">
          <p15:clr>
            <a:srgbClr val="FA7B17"/>
          </p15:clr>
        </p15:guide>
        <p15:guide id="8" orient="horz" pos="5324">
          <p15:clr>
            <a:srgbClr val="FA7B17"/>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p:cSld name="TITLE_4">
    <p:spTree>
      <p:nvGrpSpPr>
        <p:cNvPr id="1" name="Shape 126"/>
        <p:cNvGrpSpPr/>
        <p:nvPr/>
      </p:nvGrpSpPr>
      <p:grpSpPr>
        <a:xfrm>
          <a:off x="0" y="0"/>
          <a:ext cx="0" cy="0"/>
          <a:chOff x="0" y="0"/>
          <a:chExt cx="0" cy="0"/>
        </a:xfrm>
      </p:grpSpPr>
      <p:sp>
        <p:nvSpPr>
          <p:cNvPr id="127" name="Google Shape;127;p36"/>
          <p:cNvSpPr txBox="1">
            <a:spLocks noGrp="1"/>
          </p:cNvSpPr>
          <p:nvPr>
            <p:ph type="title"/>
          </p:nvPr>
        </p:nvSpPr>
        <p:spPr>
          <a:xfrm>
            <a:off x="948691" y="1750884"/>
            <a:ext cx="5692200" cy="3724800"/>
          </a:xfrm>
          <a:prstGeom prst="rect">
            <a:avLst/>
          </a:prstGeom>
          <a:noFill/>
          <a:ln>
            <a:noFill/>
          </a:ln>
        </p:spPr>
        <p:txBody>
          <a:bodyPr spcFirstLastPara="1" wrap="square" lIns="45675" tIns="45675" rIns="45675" bIns="45675" anchor="b" anchorCtr="0">
            <a:normAutofit/>
          </a:bodyPr>
          <a:lstStyle>
            <a:lvl1pPr lvl="0" algn="ctr">
              <a:lnSpc>
                <a:spcPct val="90000"/>
              </a:lnSpc>
              <a:spcBef>
                <a:spcPts val="0"/>
              </a:spcBef>
              <a:spcAft>
                <a:spcPts val="0"/>
              </a:spcAft>
              <a:buClr>
                <a:srgbClr val="000000"/>
              </a:buClr>
              <a:buSzPts val="6000"/>
              <a:buFont typeface="Calibri"/>
              <a:buNone/>
              <a:defRPr sz="60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28" name="Google Shape;128;p36"/>
          <p:cNvSpPr txBox="1">
            <a:spLocks noGrp="1"/>
          </p:cNvSpPr>
          <p:nvPr>
            <p:ph type="body" idx="1"/>
          </p:nvPr>
        </p:nvSpPr>
        <p:spPr>
          <a:xfrm>
            <a:off x="948691" y="5619175"/>
            <a:ext cx="5692200" cy="2583000"/>
          </a:xfrm>
          <a:prstGeom prst="rect">
            <a:avLst/>
          </a:prstGeom>
          <a:noFill/>
          <a:ln>
            <a:noFill/>
          </a:ln>
        </p:spPr>
        <p:txBody>
          <a:bodyPr spcFirstLastPara="1" wrap="square" lIns="45675" tIns="45675" rIns="45675" bIns="45675" anchor="t" anchorCtr="0">
            <a:normAutofit/>
          </a:bodyPr>
          <a:lstStyle>
            <a:lvl1pPr marL="457200" lvl="0" indent="-228600" algn="ctr">
              <a:lnSpc>
                <a:spcPct val="90000"/>
              </a:lnSpc>
              <a:spcBef>
                <a:spcPts val="1000"/>
              </a:spcBef>
              <a:spcAft>
                <a:spcPts val="0"/>
              </a:spcAft>
              <a:buClr>
                <a:srgbClr val="000000"/>
              </a:buClr>
              <a:buSzPts val="2400"/>
              <a:buFont typeface="Calibri"/>
              <a:buNone/>
              <a:defRPr sz="2400"/>
            </a:lvl1pPr>
            <a:lvl2pPr marL="914400" lvl="1" indent="-228600" algn="ctr">
              <a:lnSpc>
                <a:spcPct val="90000"/>
              </a:lnSpc>
              <a:spcBef>
                <a:spcPts val="1000"/>
              </a:spcBef>
              <a:spcAft>
                <a:spcPts val="0"/>
              </a:spcAft>
              <a:buClr>
                <a:srgbClr val="000000"/>
              </a:buClr>
              <a:buSzPts val="2400"/>
              <a:buFont typeface="Calibri"/>
              <a:buNone/>
              <a:defRPr sz="2400"/>
            </a:lvl2pPr>
            <a:lvl3pPr marL="1371600" lvl="2" indent="-228600" algn="ctr">
              <a:lnSpc>
                <a:spcPct val="90000"/>
              </a:lnSpc>
              <a:spcBef>
                <a:spcPts val="1000"/>
              </a:spcBef>
              <a:spcAft>
                <a:spcPts val="0"/>
              </a:spcAft>
              <a:buClr>
                <a:srgbClr val="000000"/>
              </a:buClr>
              <a:buSzPts val="2400"/>
              <a:buFont typeface="Calibri"/>
              <a:buNone/>
              <a:defRPr sz="2400"/>
            </a:lvl3pPr>
            <a:lvl4pPr marL="1828800" lvl="3" indent="-228600" algn="ctr">
              <a:lnSpc>
                <a:spcPct val="90000"/>
              </a:lnSpc>
              <a:spcBef>
                <a:spcPts val="1000"/>
              </a:spcBef>
              <a:spcAft>
                <a:spcPts val="0"/>
              </a:spcAft>
              <a:buClr>
                <a:srgbClr val="000000"/>
              </a:buClr>
              <a:buSzPts val="2400"/>
              <a:buFont typeface="Calibri"/>
              <a:buNone/>
              <a:defRPr sz="2400"/>
            </a:lvl4pPr>
            <a:lvl5pPr marL="2286000" lvl="4" indent="-228600" algn="ctr">
              <a:lnSpc>
                <a:spcPct val="90000"/>
              </a:lnSpc>
              <a:spcBef>
                <a:spcPts val="1000"/>
              </a:spcBef>
              <a:spcAft>
                <a:spcPts val="0"/>
              </a:spcAft>
              <a:buClr>
                <a:srgbClr val="000000"/>
              </a:buClr>
              <a:buSzPts val="2400"/>
              <a:buFont typeface="Calibri"/>
              <a:buNone/>
              <a:defRPr sz="2400"/>
            </a:lvl5pPr>
            <a:lvl6pPr marL="2743200" lvl="5" indent="-406400" algn="l">
              <a:lnSpc>
                <a:spcPct val="90000"/>
              </a:lnSpc>
              <a:spcBef>
                <a:spcPts val="1000"/>
              </a:spcBef>
              <a:spcAft>
                <a:spcPts val="0"/>
              </a:spcAft>
              <a:buSzPts val="2800"/>
              <a:buChar char="■"/>
              <a:defRPr/>
            </a:lvl6pPr>
            <a:lvl7pPr marL="3200400" lvl="6" indent="-406400" algn="l">
              <a:lnSpc>
                <a:spcPct val="90000"/>
              </a:lnSpc>
              <a:spcBef>
                <a:spcPts val="1000"/>
              </a:spcBef>
              <a:spcAft>
                <a:spcPts val="0"/>
              </a:spcAft>
              <a:buSzPts val="2800"/>
              <a:buChar char="●"/>
              <a:defRPr/>
            </a:lvl7pPr>
            <a:lvl8pPr marL="3657600" lvl="7" indent="-406400" algn="l">
              <a:lnSpc>
                <a:spcPct val="90000"/>
              </a:lnSpc>
              <a:spcBef>
                <a:spcPts val="1000"/>
              </a:spcBef>
              <a:spcAft>
                <a:spcPts val="0"/>
              </a:spcAft>
              <a:buSzPts val="2800"/>
              <a:buChar char="○"/>
              <a:defRPr/>
            </a:lvl8pPr>
            <a:lvl9pPr marL="4114800" lvl="8" indent="-406400" algn="l">
              <a:lnSpc>
                <a:spcPct val="90000"/>
              </a:lnSpc>
              <a:spcBef>
                <a:spcPts val="1000"/>
              </a:spcBef>
              <a:spcAft>
                <a:spcPts val="0"/>
              </a:spcAft>
              <a:buSzPts val="2800"/>
              <a:buChar char="■"/>
              <a:defRPr/>
            </a:lvl9pPr>
          </a:lstStyle>
          <a:p>
            <a:endParaRPr/>
          </a:p>
        </p:txBody>
      </p:sp>
      <p:sp>
        <p:nvSpPr>
          <p:cNvPr id="129" name="Google Shape;129;p36"/>
          <p:cNvSpPr txBox="1">
            <a:spLocks noGrp="1"/>
          </p:cNvSpPr>
          <p:nvPr>
            <p:ph type="sldNum" idx="12"/>
          </p:nvPr>
        </p:nvSpPr>
        <p:spPr>
          <a:xfrm>
            <a:off x="6906776" y="10007052"/>
            <a:ext cx="161100" cy="276900"/>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sz="1300">
              <a:solidFill>
                <a:schemeClr val="dk2"/>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sic slide 6">
  <p:cSld name="SECTION_HEADER_7">
    <p:spTree>
      <p:nvGrpSpPr>
        <p:cNvPr id="1" name="Shape 130"/>
        <p:cNvGrpSpPr/>
        <p:nvPr/>
      </p:nvGrpSpPr>
      <p:grpSpPr>
        <a:xfrm>
          <a:off x="0" y="0"/>
          <a:ext cx="0" cy="0"/>
          <a:chOff x="0" y="0"/>
          <a:chExt cx="0" cy="0"/>
        </a:xfrm>
      </p:grpSpPr>
      <p:pic>
        <p:nvPicPr>
          <p:cNvPr id="131" name="Google Shape;131;p37"/>
          <p:cNvPicPr preferRelativeResize="0"/>
          <p:nvPr/>
        </p:nvPicPr>
        <p:blipFill rotWithShape="1">
          <a:blip r:embed="rId2">
            <a:alphaModFix/>
          </a:blip>
          <a:srcRect/>
          <a:stretch/>
        </p:blipFill>
        <p:spPr>
          <a:xfrm>
            <a:off x="0" y="0"/>
            <a:ext cx="7588175" cy="4269107"/>
          </a:xfrm>
          <a:prstGeom prst="rect">
            <a:avLst/>
          </a:prstGeom>
          <a:noFill/>
          <a:ln>
            <a:noFill/>
          </a:ln>
        </p:spPr>
      </p:pic>
    </p:spTree>
  </p:cSld>
  <p:clrMapOvr>
    <a:masterClrMapping/>
  </p:clrMapOvr>
  <p:extLst>
    <p:ext uri="{DCECCB84-F9BA-43D5-87BE-67443E8EF086}">
      <p15:sldGuideLst xmlns:p15="http://schemas.microsoft.com/office/powerpoint/2012/main">
        <p15:guide id="1" pos="565">
          <p15:clr>
            <a:srgbClr val="FA7B17"/>
          </p15:clr>
        </p15:guide>
        <p15:guide id="2" orient="horz" pos="1415">
          <p15:clr>
            <a:srgbClr val="FA7B17"/>
          </p15:clr>
        </p15:guide>
        <p15:guide id="3" pos="4216">
          <p15:clr>
            <a:srgbClr val="FA7B17"/>
          </p15:clr>
        </p15:guide>
        <p15:guide id="4" pos="1531">
          <p15:clr>
            <a:srgbClr val="FA7B17"/>
          </p15:clr>
        </p15:guide>
        <p15:guide id="5" pos="1907">
          <p15:clr>
            <a:srgbClr val="FA7B17"/>
          </p15:clr>
        </p15:guide>
        <p15:guide id="6" pos="2873">
          <p15:clr>
            <a:srgbClr val="FA7B17"/>
          </p15:clr>
        </p15:guide>
        <p15:guide id="7" pos="3250">
          <p15:clr>
            <a:srgbClr val="FA7B17"/>
          </p15:clr>
        </p15:guide>
        <p15:guide id="8" orient="horz" pos="5324">
          <p15:clr>
            <a:srgbClr val="FA7B17"/>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6"/>
        <p:cNvGrpSpPr/>
        <p:nvPr/>
      </p:nvGrpSpPr>
      <p:grpSpPr>
        <a:xfrm>
          <a:off x="0" y="0"/>
          <a:ext cx="0" cy="0"/>
          <a:chOff x="0" y="0"/>
          <a:chExt cx="0" cy="0"/>
        </a:xfrm>
      </p:grpSpPr>
      <p:sp>
        <p:nvSpPr>
          <p:cNvPr id="137" name="Google Shape;137;p39"/>
          <p:cNvSpPr txBox="1">
            <a:spLocks noGrp="1"/>
          </p:cNvSpPr>
          <p:nvPr>
            <p:ph type="ctrTitle"/>
          </p:nvPr>
        </p:nvSpPr>
        <p:spPr>
          <a:xfrm>
            <a:off x="258718" y="1548715"/>
            <a:ext cx="7072112" cy="4269484"/>
          </a:xfrm>
          <a:prstGeom prst="rect">
            <a:avLst/>
          </a:prstGeom>
          <a:noFill/>
          <a:ln>
            <a:noFill/>
          </a:ln>
        </p:spPr>
        <p:txBody>
          <a:bodyPr spcFirstLastPara="1" wrap="square" lIns="91675" tIns="91675" rIns="91675" bIns="9167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38" name="Google Shape;138;p39"/>
          <p:cNvSpPr txBox="1">
            <a:spLocks noGrp="1"/>
          </p:cNvSpPr>
          <p:nvPr>
            <p:ph type="subTitle" idx="1"/>
          </p:nvPr>
        </p:nvSpPr>
        <p:spPr>
          <a:xfrm>
            <a:off x="258711" y="5894977"/>
            <a:ext cx="7072112" cy="1648598"/>
          </a:xfrm>
          <a:prstGeom prst="rect">
            <a:avLst/>
          </a:prstGeom>
          <a:noFill/>
          <a:ln>
            <a:noFill/>
          </a:ln>
        </p:spPr>
        <p:txBody>
          <a:bodyPr spcFirstLastPara="1" wrap="square" lIns="91675" tIns="91675" rIns="91675" bIns="9167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9" name="Google Shape;139;p39"/>
          <p:cNvSpPr txBox="1">
            <a:spLocks noGrp="1"/>
          </p:cNvSpPr>
          <p:nvPr>
            <p:ph type="sldNum" idx="12"/>
          </p:nvPr>
        </p:nvSpPr>
        <p:spPr>
          <a:xfrm>
            <a:off x="7032145" y="9699486"/>
            <a:ext cx="455371" cy="818595"/>
          </a:xfrm>
          <a:prstGeom prst="rect">
            <a:avLst/>
          </a:prstGeom>
          <a:noFill/>
          <a:ln>
            <a:noFill/>
          </a:ln>
        </p:spPr>
        <p:txBody>
          <a:bodyPr spcFirstLastPara="1" wrap="square" lIns="91675" tIns="91675" rIns="91675" bIns="9167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0"/>
        <p:cNvGrpSpPr/>
        <p:nvPr/>
      </p:nvGrpSpPr>
      <p:grpSpPr>
        <a:xfrm>
          <a:off x="0" y="0"/>
          <a:ext cx="0" cy="0"/>
          <a:chOff x="0" y="0"/>
          <a:chExt cx="0" cy="0"/>
        </a:xfrm>
      </p:grpSpPr>
      <p:sp>
        <p:nvSpPr>
          <p:cNvPr id="141" name="Google Shape;141;p40"/>
          <p:cNvSpPr txBox="1">
            <a:spLocks noGrp="1"/>
          </p:cNvSpPr>
          <p:nvPr>
            <p:ph type="title"/>
          </p:nvPr>
        </p:nvSpPr>
        <p:spPr>
          <a:xfrm>
            <a:off x="258711" y="4473766"/>
            <a:ext cx="7072112" cy="1750960"/>
          </a:xfrm>
          <a:prstGeom prst="rect">
            <a:avLst/>
          </a:prstGeom>
          <a:noFill/>
          <a:ln>
            <a:noFill/>
          </a:ln>
        </p:spPr>
        <p:txBody>
          <a:bodyPr spcFirstLastPara="1" wrap="square" lIns="91675" tIns="91675" rIns="91675" bIns="9167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42" name="Google Shape;142;p40"/>
          <p:cNvSpPr txBox="1">
            <a:spLocks noGrp="1"/>
          </p:cNvSpPr>
          <p:nvPr>
            <p:ph type="sldNum" idx="12"/>
          </p:nvPr>
        </p:nvSpPr>
        <p:spPr>
          <a:xfrm>
            <a:off x="7032145" y="9699486"/>
            <a:ext cx="455371" cy="818595"/>
          </a:xfrm>
          <a:prstGeom prst="rect">
            <a:avLst/>
          </a:prstGeom>
          <a:noFill/>
          <a:ln>
            <a:noFill/>
          </a:ln>
        </p:spPr>
        <p:txBody>
          <a:bodyPr spcFirstLastPara="1" wrap="square" lIns="91675" tIns="91675" rIns="91675" bIns="9167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3"/>
        <p:cNvGrpSpPr/>
        <p:nvPr/>
      </p:nvGrpSpPr>
      <p:grpSpPr>
        <a:xfrm>
          <a:off x="0" y="0"/>
          <a:ext cx="0" cy="0"/>
          <a:chOff x="0" y="0"/>
          <a:chExt cx="0" cy="0"/>
        </a:xfrm>
      </p:grpSpPr>
      <p:sp>
        <p:nvSpPr>
          <p:cNvPr id="144" name="Google Shape;144;p41"/>
          <p:cNvSpPr txBox="1">
            <a:spLocks noGrp="1"/>
          </p:cNvSpPr>
          <p:nvPr>
            <p:ph type="title"/>
          </p:nvPr>
        </p:nvSpPr>
        <p:spPr>
          <a:xfrm>
            <a:off x="258711" y="925652"/>
            <a:ext cx="7072112" cy="1191121"/>
          </a:xfrm>
          <a:prstGeom prst="rect">
            <a:avLst/>
          </a:prstGeom>
          <a:noFill/>
          <a:ln>
            <a:noFill/>
          </a:ln>
        </p:spPr>
        <p:txBody>
          <a:bodyPr spcFirstLastPara="1" wrap="square" lIns="91675" tIns="91675" rIns="91675" bIns="9167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5" name="Google Shape;145;p41"/>
          <p:cNvSpPr txBox="1">
            <a:spLocks noGrp="1"/>
          </p:cNvSpPr>
          <p:nvPr>
            <p:ph type="body" idx="1"/>
          </p:nvPr>
        </p:nvSpPr>
        <p:spPr>
          <a:xfrm>
            <a:off x="258711" y="2397147"/>
            <a:ext cx="7072112" cy="7106201"/>
          </a:xfrm>
          <a:prstGeom prst="rect">
            <a:avLst/>
          </a:prstGeom>
          <a:noFill/>
          <a:ln>
            <a:noFill/>
          </a:ln>
        </p:spPr>
        <p:txBody>
          <a:bodyPr spcFirstLastPara="1" wrap="square" lIns="91675" tIns="91675" rIns="91675" bIns="9167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46" name="Google Shape;146;p41"/>
          <p:cNvSpPr txBox="1">
            <a:spLocks noGrp="1"/>
          </p:cNvSpPr>
          <p:nvPr>
            <p:ph type="sldNum" idx="12"/>
          </p:nvPr>
        </p:nvSpPr>
        <p:spPr>
          <a:xfrm>
            <a:off x="7032145" y="9699486"/>
            <a:ext cx="455371" cy="818595"/>
          </a:xfrm>
          <a:prstGeom prst="rect">
            <a:avLst/>
          </a:prstGeom>
          <a:noFill/>
          <a:ln>
            <a:noFill/>
          </a:ln>
        </p:spPr>
        <p:txBody>
          <a:bodyPr spcFirstLastPara="1" wrap="square" lIns="91675" tIns="91675" rIns="91675" bIns="9167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7"/>
        <p:cNvGrpSpPr/>
        <p:nvPr/>
      </p:nvGrpSpPr>
      <p:grpSpPr>
        <a:xfrm>
          <a:off x="0" y="0"/>
          <a:ext cx="0" cy="0"/>
          <a:chOff x="0" y="0"/>
          <a:chExt cx="0" cy="0"/>
        </a:xfrm>
      </p:grpSpPr>
      <p:sp>
        <p:nvSpPr>
          <p:cNvPr id="148" name="Google Shape;148;p42"/>
          <p:cNvSpPr txBox="1">
            <a:spLocks noGrp="1"/>
          </p:cNvSpPr>
          <p:nvPr>
            <p:ph type="title"/>
          </p:nvPr>
        </p:nvSpPr>
        <p:spPr>
          <a:xfrm>
            <a:off x="258711" y="925652"/>
            <a:ext cx="7072112" cy="1191121"/>
          </a:xfrm>
          <a:prstGeom prst="rect">
            <a:avLst/>
          </a:prstGeom>
          <a:noFill/>
          <a:ln>
            <a:noFill/>
          </a:ln>
        </p:spPr>
        <p:txBody>
          <a:bodyPr spcFirstLastPara="1" wrap="square" lIns="91675" tIns="91675" rIns="91675" bIns="9167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9" name="Google Shape;149;p42"/>
          <p:cNvSpPr txBox="1">
            <a:spLocks noGrp="1"/>
          </p:cNvSpPr>
          <p:nvPr>
            <p:ph type="body" idx="1"/>
          </p:nvPr>
        </p:nvSpPr>
        <p:spPr>
          <a:xfrm>
            <a:off x="258711" y="2397147"/>
            <a:ext cx="3319815" cy="7106201"/>
          </a:xfrm>
          <a:prstGeom prst="rect">
            <a:avLst/>
          </a:prstGeom>
          <a:noFill/>
          <a:ln>
            <a:noFill/>
          </a:ln>
        </p:spPr>
        <p:txBody>
          <a:bodyPr spcFirstLastPara="1" wrap="square" lIns="91675" tIns="91675" rIns="91675" bIns="9167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50" name="Google Shape;150;p42"/>
          <p:cNvSpPr txBox="1">
            <a:spLocks noGrp="1"/>
          </p:cNvSpPr>
          <p:nvPr>
            <p:ph type="body" idx="2"/>
          </p:nvPr>
        </p:nvSpPr>
        <p:spPr>
          <a:xfrm>
            <a:off x="4010895" y="2397147"/>
            <a:ext cx="3319815" cy="7106201"/>
          </a:xfrm>
          <a:prstGeom prst="rect">
            <a:avLst/>
          </a:prstGeom>
          <a:noFill/>
          <a:ln>
            <a:noFill/>
          </a:ln>
        </p:spPr>
        <p:txBody>
          <a:bodyPr spcFirstLastPara="1" wrap="square" lIns="91675" tIns="91675" rIns="91675" bIns="9167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51" name="Google Shape;151;p42"/>
          <p:cNvSpPr txBox="1">
            <a:spLocks noGrp="1"/>
          </p:cNvSpPr>
          <p:nvPr>
            <p:ph type="sldNum" idx="12"/>
          </p:nvPr>
        </p:nvSpPr>
        <p:spPr>
          <a:xfrm>
            <a:off x="7032145" y="9699486"/>
            <a:ext cx="455371" cy="818595"/>
          </a:xfrm>
          <a:prstGeom prst="rect">
            <a:avLst/>
          </a:prstGeom>
          <a:noFill/>
          <a:ln>
            <a:noFill/>
          </a:ln>
        </p:spPr>
        <p:txBody>
          <a:bodyPr spcFirstLastPara="1" wrap="square" lIns="91675" tIns="91675" rIns="91675" bIns="9167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58711" y="925652"/>
            <a:ext cx="7072200" cy="1191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258711" y="2397147"/>
            <a:ext cx="3319800" cy="71061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010895" y="2397147"/>
            <a:ext cx="3319800" cy="71061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7032145" y="9699486"/>
            <a:ext cx="455400" cy="818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2"/>
        <p:cNvGrpSpPr/>
        <p:nvPr/>
      </p:nvGrpSpPr>
      <p:grpSpPr>
        <a:xfrm>
          <a:off x="0" y="0"/>
          <a:ext cx="0" cy="0"/>
          <a:chOff x="0" y="0"/>
          <a:chExt cx="0" cy="0"/>
        </a:xfrm>
      </p:grpSpPr>
      <p:sp>
        <p:nvSpPr>
          <p:cNvPr id="153" name="Google Shape;153;p43"/>
          <p:cNvSpPr txBox="1">
            <a:spLocks noGrp="1"/>
          </p:cNvSpPr>
          <p:nvPr>
            <p:ph type="title"/>
          </p:nvPr>
        </p:nvSpPr>
        <p:spPr>
          <a:xfrm>
            <a:off x="258711" y="925652"/>
            <a:ext cx="7072112" cy="1191121"/>
          </a:xfrm>
          <a:prstGeom prst="rect">
            <a:avLst/>
          </a:prstGeom>
          <a:noFill/>
          <a:ln>
            <a:noFill/>
          </a:ln>
        </p:spPr>
        <p:txBody>
          <a:bodyPr spcFirstLastPara="1" wrap="square" lIns="91675" tIns="91675" rIns="91675" bIns="9167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4" name="Google Shape;154;p43"/>
          <p:cNvSpPr txBox="1">
            <a:spLocks noGrp="1"/>
          </p:cNvSpPr>
          <p:nvPr>
            <p:ph type="sldNum" idx="12"/>
          </p:nvPr>
        </p:nvSpPr>
        <p:spPr>
          <a:xfrm>
            <a:off x="7032145" y="9699486"/>
            <a:ext cx="455371" cy="818595"/>
          </a:xfrm>
          <a:prstGeom prst="rect">
            <a:avLst/>
          </a:prstGeom>
          <a:noFill/>
          <a:ln>
            <a:noFill/>
          </a:ln>
        </p:spPr>
        <p:txBody>
          <a:bodyPr spcFirstLastPara="1" wrap="square" lIns="91675" tIns="91675" rIns="91675" bIns="9167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5"/>
        <p:cNvGrpSpPr/>
        <p:nvPr/>
      </p:nvGrpSpPr>
      <p:grpSpPr>
        <a:xfrm>
          <a:off x="0" y="0"/>
          <a:ext cx="0" cy="0"/>
          <a:chOff x="0" y="0"/>
          <a:chExt cx="0" cy="0"/>
        </a:xfrm>
      </p:grpSpPr>
      <p:sp>
        <p:nvSpPr>
          <p:cNvPr id="156" name="Google Shape;156;p44"/>
          <p:cNvSpPr txBox="1">
            <a:spLocks noGrp="1"/>
          </p:cNvSpPr>
          <p:nvPr>
            <p:ph type="title"/>
          </p:nvPr>
        </p:nvSpPr>
        <p:spPr>
          <a:xfrm>
            <a:off x="258711" y="1155647"/>
            <a:ext cx="2330767" cy="1571751"/>
          </a:xfrm>
          <a:prstGeom prst="rect">
            <a:avLst/>
          </a:prstGeom>
          <a:noFill/>
          <a:ln>
            <a:noFill/>
          </a:ln>
        </p:spPr>
        <p:txBody>
          <a:bodyPr spcFirstLastPara="1" wrap="square" lIns="91675" tIns="91675" rIns="91675" bIns="9167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57" name="Google Shape;157;p44"/>
          <p:cNvSpPr txBox="1">
            <a:spLocks noGrp="1"/>
          </p:cNvSpPr>
          <p:nvPr>
            <p:ph type="body" idx="1"/>
          </p:nvPr>
        </p:nvSpPr>
        <p:spPr>
          <a:xfrm>
            <a:off x="258711" y="2890367"/>
            <a:ext cx="2330767" cy="6613002"/>
          </a:xfrm>
          <a:prstGeom prst="rect">
            <a:avLst/>
          </a:prstGeom>
          <a:noFill/>
          <a:ln>
            <a:noFill/>
          </a:ln>
        </p:spPr>
        <p:txBody>
          <a:bodyPr spcFirstLastPara="1" wrap="square" lIns="91675" tIns="91675" rIns="91675" bIns="9167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58" name="Google Shape;158;p44"/>
          <p:cNvSpPr txBox="1">
            <a:spLocks noGrp="1"/>
          </p:cNvSpPr>
          <p:nvPr>
            <p:ph type="sldNum" idx="12"/>
          </p:nvPr>
        </p:nvSpPr>
        <p:spPr>
          <a:xfrm>
            <a:off x="7032145" y="9699486"/>
            <a:ext cx="455371" cy="818595"/>
          </a:xfrm>
          <a:prstGeom prst="rect">
            <a:avLst/>
          </a:prstGeom>
          <a:noFill/>
          <a:ln>
            <a:noFill/>
          </a:ln>
        </p:spPr>
        <p:txBody>
          <a:bodyPr spcFirstLastPara="1" wrap="square" lIns="91675" tIns="91675" rIns="91675" bIns="9167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9"/>
        <p:cNvGrpSpPr/>
        <p:nvPr/>
      </p:nvGrpSpPr>
      <p:grpSpPr>
        <a:xfrm>
          <a:off x="0" y="0"/>
          <a:ext cx="0" cy="0"/>
          <a:chOff x="0" y="0"/>
          <a:chExt cx="0" cy="0"/>
        </a:xfrm>
      </p:grpSpPr>
      <p:sp>
        <p:nvSpPr>
          <p:cNvPr id="160" name="Google Shape;160;p45"/>
          <p:cNvSpPr txBox="1">
            <a:spLocks noGrp="1"/>
          </p:cNvSpPr>
          <p:nvPr>
            <p:ph type="title"/>
          </p:nvPr>
        </p:nvSpPr>
        <p:spPr>
          <a:xfrm>
            <a:off x="406908" y="936312"/>
            <a:ext cx="5285261" cy="8508950"/>
          </a:xfrm>
          <a:prstGeom prst="rect">
            <a:avLst/>
          </a:prstGeom>
          <a:noFill/>
          <a:ln>
            <a:noFill/>
          </a:ln>
        </p:spPr>
        <p:txBody>
          <a:bodyPr spcFirstLastPara="1" wrap="square" lIns="91675" tIns="91675" rIns="91675" bIns="9167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61" name="Google Shape;161;p45"/>
          <p:cNvSpPr txBox="1">
            <a:spLocks noGrp="1"/>
          </p:cNvSpPr>
          <p:nvPr>
            <p:ph type="sldNum" idx="12"/>
          </p:nvPr>
        </p:nvSpPr>
        <p:spPr>
          <a:xfrm>
            <a:off x="7032145" y="9699486"/>
            <a:ext cx="455371" cy="818595"/>
          </a:xfrm>
          <a:prstGeom prst="rect">
            <a:avLst/>
          </a:prstGeom>
          <a:noFill/>
          <a:ln>
            <a:noFill/>
          </a:ln>
        </p:spPr>
        <p:txBody>
          <a:bodyPr spcFirstLastPara="1" wrap="square" lIns="91675" tIns="91675" rIns="91675" bIns="9167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2"/>
        <p:cNvGrpSpPr/>
        <p:nvPr/>
      </p:nvGrpSpPr>
      <p:grpSpPr>
        <a:xfrm>
          <a:off x="0" y="0"/>
          <a:ext cx="0" cy="0"/>
          <a:chOff x="0" y="0"/>
          <a:chExt cx="0" cy="0"/>
        </a:xfrm>
      </p:grpSpPr>
      <p:sp>
        <p:nvSpPr>
          <p:cNvPr id="163" name="Google Shape;163;p46"/>
          <p:cNvSpPr/>
          <p:nvPr/>
        </p:nvSpPr>
        <p:spPr>
          <a:xfrm>
            <a:off x="3794763" y="-260"/>
            <a:ext cx="3794763" cy="10698475"/>
          </a:xfrm>
          <a:prstGeom prst="rect">
            <a:avLst/>
          </a:prstGeom>
          <a:solidFill>
            <a:schemeClr val="lt2"/>
          </a:solidFill>
          <a:ln>
            <a:noFill/>
          </a:ln>
        </p:spPr>
        <p:txBody>
          <a:bodyPr spcFirstLastPara="1" wrap="square" lIns="91675" tIns="91675" rIns="91675" bIns="91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46"/>
          <p:cNvSpPr txBox="1">
            <a:spLocks noGrp="1"/>
          </p:cNvSpPr>
          <p:nvPr>
            <p:ph type="title"/>
          </p:nvPr>
        </p:nvSpPr>
        <p:spPr>
          <a:xfrm>
            <a:off x="220365" y="2565003"/>
            <a:ext cx="3357461" cy="3083166"/>
          </a:xfrm>
          <a:prstGeom prst="rect">
            <a:avLst/>
          </a:prstGeom>
          <a:noFill/>
          <a:ln>
            <a:noFill/>
          </a:ln>
        </p:spPr>
        <p:txBody>
          <a:bodyPr spcFirstLastPara="1" wrap="square" lIns="91675" tIns="91675" rIns="91675" bIns="9167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65" name="Google Shape;165;p46"/>
          <p:cNvSpPr txBox="1">
            <a:spLocks noGrp="1"/>
          </p:cNvSpPr>
          <p:nvPr>
            <p:ph type="subTitle" idx="1"/>
          </p:nvPr>
        </p:nvSpPr>
        <p:spPr>
          <a:xfrm>
            <a:off x="220365" y="5830393"/>
            <a:ext cx="3357461" cy="2568955"/>
          </a:xfrm>
          <a:prstGeom prst="rect">
            <a:avLst/>
          </a:prstGeom>
          <a:noFill/>
          <a:ln>
            <a:noFill/>
          </a:ln>
        </p:spPr>
        <p:txBody>
          <a:bodyPr spcFirstLastPara="1" wrap="square" lIns="91675" tIns="91675" rIns="91675" bIns="9167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6" name="Google Shape;166;p46"/>
          <p:cNvSpPr txBox="1">
            <a:spLocks noGrp="1"/>
          </p:cNvSpPr>
          <p:nvPr>
            <p:ph type="body" idx="2"/>
          </p:nvPr>
        </p:nvSpPr>
        <p:spPr>
          <a:xfrm>
            <a:off x="4099788" y="1506075"/>
            <a:ext cx="3184589" cy="7685852"/>
          </a:xfrm>
          <a:prstGeom prst="rect">
            <a:avLst/>
          </a:prstGeom>
          <a:noFill/>
          <a:ln>
            <a:noFill/>
          </a:ln>
        </p:spPr>
        <p:txBody>
          <a:bodyPr spcFirstLastPara="1" wrap="square" lIns="91675" tIns="91675" rIns="91675" bIns="9167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7" name="Google Shape;167;p46"/>
          <p:cNvSpPr txBox="1">
            <a:spLocks noGrp="1"/>
          </p:cNvSpPr>
          <p:nvPr>
            <p:ph type="sldNum" idx="12"/>
          </p:nvPr>
        </p:nvSpPr>
        <p:spPr>
          <a:xfrm>
            <a:off x="7032145" y="9699486"/>
            <a:ext cx="455371" cy="818595"/>
          </a:xfrm>
          <a:prstGeom prst="rect">
            <a:avLst/>
          </a:prstGeom>
          <a:noFill/>
          <a:ln>
            <a:noFill/>
          </a:ln>
        </p:spPr>
        <p:txBody>
          <a:bodyPr spcFirstLastPara="1" wrap="square" lIns="91675" tIns="91675" rIns="91675" bIns="9167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8"/>
        <p:cNvGrpSpPr/>
        <p:nvPr/>
      </p:nvGrpSpPr>
      <p:grpSpPr>
        <a:xfrm>
          <a:off x="0" y="0"/>
          <a:ext cx="0" cy="0"/>
          <a:chOff x="0" y="0"/>
          <a:chExt cx="0" cy="0"/>
        </a:xfrm>
      </p:grpSpPr>
      <p:sp>
        <p:nvSpPr>
          <p:cNvPr id="169" name="Google Shape;169;p47"/>
          <p:cNvSpPr txBox="1">
            <a:spLocks noGrp="1"/>
          </p:cNvSpPr>
          <p:nvPr>
            <p:ph type="body" idx="1"/>
          </p:nvPr>
        </p:nvSpPr>
        <p:spPr>
          <a:xfrm>
            <a:off x="258711" y="8799592"/>
            <a:ext cx="4978969" cy="1258662"/>
          </a:xfrm>
          <a:prstGeom prst="rect">
            <a:avLst/>
          </a:prstGeom>
          <a:noFill/>
          <a:ln>
            <a:noFill/>
          </a:ln>
        </p:spPr>
        <p:txBody>
          <a:bodyPr spcFirstLastPara="1" wrap="square" lIns="91675" tIns="91675" rIns="91675" bIns="9167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70" name="Google Shape;170;p47"/>
          <p:cNvSpPr txBox="1">
            <a:spLocks noGrp="1"/>
          </p:cNvSpPr>
          <p:nvPr>
            <p:ph type="sldNum" idx="12"/>
          </p:nvPr>
        </p:nvSpPr>
        <p:spPr>
          <a:xfrm>
            <a:off x="7032145" y="9699486"/>
            <a:ext cx="455371" cy="818595"/>
          </a:xfrm>
          <a:prstGeom prst="rect">
            <a:avLst/>
          </a:prstGeom>
          <a:noFill/>
          <a:ln>
            <a:noFill/>
          </a:ln>
        </p:spPr>
        <p:txBody>
          <a:bodyPr spcFirstLastPara="1" wrap="square" lIns="91675" tIns="91675" rIns="91675" bIns="9167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71"/>
        <p:cNvGrpSpPr/>
        <p:nvPr/>
      </p:nvGrpSpPr>
      <p:grpSpPr>
        <a:xfrm>
          <a:off x="0" y="0"/>
          <a:ext cx="0" cy="0"/>
          <a:chOff x="0" y="0"/>
          <a:chExt cx="0" cy="0"/>
        </a:xfrm>
      </p:grpSpPr>
      <p:sp>
        <p:nvSpPr>
          <p:cNvPr id="172" name="Google Shape;172;p48"/>
          <p:cNvSpPr txBox="1">
            <a:spLocks noGrp="1"/>
          </p:cNvSpPr>
          <p:nvPr>
            <p:ph type="title" hasCustomPrompt="1"/>
          </p:nvPr>
        </p:nvSpPr>
        <p:spPr>
          <a:xfrm>
            <a:off x="258711" y="2300739"/>
            <a:ext cx="7072112" cy="4083972"/>
          </a:xfrm>
          <a:prstGeom prst="rect">
            <a:avLst/>
          </a:prstGeom>
          <a:noFill/>
          <a:ln>
            <a:noFill/>
          </a:ln>
        </p:spPr>
        <p:txBody>
          <a:bodyPr spcFirstLastPara="1" wrap="square" lIns="91675" tIns="91675" rIns="91675" bIns="9167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73" name="Google Shape;173;p48"/>
          <p:cNvSpPr txBox="1">
            <a:spLocks noGrp="1"/>
          </p:cNvSpPr>
          <p:nvPr>
            <p:ph type="body" idx="1"/>
          </p:nvPr>
        </p:nvSpPr>
        <p:spPr>
          <a:xfrm>
            <a:off x="258711" y="6556625"/>
            <a:ext cx="7072112" cy="2705537"/>
          </a:xfrm>
          <a:prstGeom prst="rect">
            <a:avLst/>
          </a:prstGeom>
          <a:noFill/>
          <a:ln>
            <a:noFill/>
          </a:ln>
        </p:spPr>
        <p:txBody>
          <a:bodyPr spcFirstLastPara="1" wrap="square" lIns="91675" tIns="91675" rIns="91675" bIns="9167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74" name="Google Shape;174;p48"/>
          <p:cNvSpPr txBox="1">
            <a:spLocks noGrp="1"/>
          </p:cNvSpPr>
          <p:nvPr>
            <p:ph type="sldNum" idx="12"/>
          </p:nvPr>
        </p:nvSpPr>
        <p:spPr>
          <a:xfrm>
            <a:off x="7032145" y="9699486"/>
            <a:ext cx="455371" cy="818595"/>
          </a:xfrm>
          <a:prstGeom prst="rect">
            <a:avLst/>
          </a:prstGeom>
          <a:noFill/>
          <a:ln>
            <a:noFill/>
          </a:ln>
        </p:spPr>
        <p:txBody>
          <a:bodyPr spcFirstLastPara="1" wrap="square" lIns="91675" tIns="91675" rIns="91675" bIns="9167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5"/>
        <p:cNvGrpSpPr/>
        <p:nvPr/>
      </p:nvGrpSpPr>
      <p:grpSpPr>
        <a:xfrm>
          <a:off x="0" y="0"/>
          <a:ext cx="0" cy="0"/>
          <a:chOff x="0" y="0"/>
          <a:chExt cx="0" cy="0"/>
        </a:xfrm>
      </p:grpSpPr>
      <p:sp>
        <p:nvSpPr>
          <p:cNvPr id="176" name="Google Shape;176;p49"/>
          <p:cNvSpPr txBox="1">
            <a:spLocks noGrp="1"/>
          </p:cNvSpPr>
          <p:nvPr>
            <p:ph type="sldNum" idx="12"/>
          </p:nvPr>
        </p:nvSpPr>
        <p:spPr>
          <a:xfrm>
            <a:off x="7032145" y="9699486"/>
            <a:ext cx="455371" cy="818595"/>
          </a:xfrm>
          <a:prstGeom prst="rect">
            <a:avLst/>
          </a:prstGeom>
          <a:noFill/>
          <a:ln>
            <a:noFill/>
          </a:ln>
        </p:spPr>
        <p:txBody>
          <a:bodyPr spcFirstLastPara="1" wrap="square" lIns="91675" tIns="91675" rIns="91675" bIns="9167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58711" y="925652"/>
            <a:ext cx="7072200" cy="1191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7032145" y="9699486"/>
            <a:ext cx="455400" cy="818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258711" y="1155647"/>
            <a:ext cx="2330700" cy="15720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258711" y="2890367"/>
            <a:ext cx="2330700" cy="66132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7032145" y="9699486"/>
            <a:ext cx="455400" cy="818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06908" y="936312"/>
            <a:ext cx="5285400" cy="85089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7032145" y="9699486"/>
            <a:ext cx="455400" cy="818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3794763" y="-260"/>
            <a:ext cx="3794700" cy="106986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9"/>
          <p:cNvSpPr txBox="1">
            <a:spLocks noGrp="1"/>
          </p:cNvSpPr>
          <p:nvPr>
            <p:ph type="title"/>
          </p:nvPr>
        </p:nvSpPr>
        <p:spPr>
          <a:xfrm>
            <a:off x="220365" y="2565003"/>
            <a:ext cx="3357600" cy="30831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20365" y="5830393"/>
            <a:ext cx="3357600" cy="25689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099788" y="1506075"/>
            <a:ext cx="3184800" cy="76857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7032145" y="9699486"/>
            <a:ext cx="455400" cy="818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258711" y="8799592"/>
            <a:ext cx="4979100" cy="12585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7032145" y="9699486"/>
            <a:ext cx="455400" cy="818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58711" y="925652"/>
            <a:ext cx="7072200" cy="11913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258711" y="2397147"/>
            <a:ext cx="7072200" cy="71061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7032145" y="9699486"/>
            <a:ext cx="455400" cy="818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258711" y="925652"/>
            <a:ext cx="7071900" cy="1191000"/>
          </a:xfrm>
          <a:prstGeom prst="rect">
            <a:avLst/>
          </a:prstGeom>
          <a:noFill/>
          <a:ln>
            <a:noFill/>
          </a:ln>
        </p:spPr>
        <p:txBody>
          <a:bodyPr spcFirstLastPara="1" wrap="square" lIns="121900" tIns="121900" rIns="121900" bIns="121900" anchor="t" anchorCtr="0">
            <a:norm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258711" y="2397147"/>
            <a:ext cx="7071900" cy="7106100"/>
          </a:xfrm>
          <a:prstGeom prst="rect">
            <a:avLst/>
          </a:prstGeom>
          <a:noFill/>
          <a:ln>
            <a:noFill/>
          </a:ln>
        </p:spPr>
        <p:txBody>
          <a:bodyPr spcFirstLastPara="1" wrap="square" lIns="121900" tIns="121900" rIns="121900" bIns="121900" anchor="t" anchorCtr="0">
            <a:norm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7032145" y="9699486"/>
            <a:ext cx="455400" cy="8184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32"/>
        <p:cNvGrpSpPr/>
        <p:nvPr/>
      </p:nvGrpSpPr>
      <p:grpSpPr>
        <a:xfrm>
          <a:off x="0" y="0"/>
          <a:ext cx="0" cy="0"/>
          <a:chOff x="0" y="0"/>
          <a:chExt cx="0" cy="0"/>
        </a:xfrm>
      </p:grpSpPr>
      <p:sp>
        <p:nvSpPr>
          <p:cNvPr id="133" name="Google Shape;133;p38"/>
          <p:cNvSpPr txBox="1">
            <a:spLocks noGrp="1"/>
          </p:cNvSpPr>
          <p:nvPr>
            <p:ph type="title"/>
          </p:nvPr>
        </p:nvSpPr>
        <p:spPr>
          <a:xfrm>
            <a:off x="258711" y="925652"/>
            <a:ext cx="7072112" cy="1191121"/>
          </a:xfrm>
          <a:prstGeom prst="rect">
            <a:avLst/>
          </a:prstGeom>
          <a:noFill/>
          <a:ln>
            <a:noFill/>
          </a:ln>
        </p:spPr>
        <p:txBody>
          <a:bodyPr spcFirstLastPara="1" wrap="square" lIns="91675" tIns="91675" rIns="91675" bIns="9167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34" name="Google Shape;134;p38"/>
          <p:cNvSpPr txBox="1">
            <a:spLocks noGrp="1"/>
          </p:cNvSpPr>
          <p:nvPr>
            <p:ph type="body" idx="1"/>
          </p:nvPr>
        </p:nvSpPr>
        <p:spPr>
          <a:xfrm>
            <a:off x="258711" y="2397147"/>
            <a:ext cx="7072112" cy="7106201"/>
          </a:xfrm>
          <a:prstGeom prst="rect">
            <a:avLst/>
          </a:prstGeom>
          <a:noFill/>
          <a:ln>
            <a:noFill/>
          </a:ln>
        </p:spPr>
        <p:txBody>
          <a:bodyPr spcFirstLastPara="1" wrap="square" lIns="91675" tIns="91675" rIns="91675" bIns="9167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35" name="Google Shape;135;p38"/>
          <p:cNvSpPr txBox="1">
            <a:spLocks noGrp="1"/>
          </p:cNvSpPr>
          <p:nvPr>
            <p:ph type="sldNum" idx="12"/>
          </p:nvPr>
        </p:nvSpPr>
        <p:spPr>
          <a:xfrm>
            <a:off x="7032145" y="9699486"/>
            <a:ext cx="455371" cy="818595"/>
          </a:xfrm>
          <a:prstGeom prst="rect">
            <a:avLst/>
          </a:prstGeom>
          <a:noFill/>
          <a:ln>
            <a:noFill/>
          </a:ln>
        </p:spPr>
        <p:txBody>
          <a:bodyPr spcFirstLastPara="1" wrap="square" lIns="91675" tIns="91675" rIns="91675" bIns="9167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6.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36.xml"/><Relationship Id="rId6" Type="http://schemas.openxmlformats.org/officeDocument/2006/relationships/image" Target="../media/image47.png"/><Relationship Id="rId11" Type="http://schemas.openxmlformats.org/officeDocument/2006/relationships/image" Target="../media/image55.png"/><Relationship Id="rId5" Type="http://schemas.openxmlformats.org/officeDocument/2006/relationships/image" Target="../media/image46.png"/><Relationship Id="rId10" Type="http://schemas.openxmlformats.org/officeDocument/2006/relationships/image" Target="../media/image35.png"/><Relationship Id="rId4" Type="http://schemas.openxmlformats.org/officeDocument/2006/relationships/image" Target="../media/image53.png"/><Relationship Id="rId9"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36.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42.png"/><Relationship Id="rId10" Type="http://schemas.openxmlformats.org/officeDocument/2006/relationships/image" Target="../media/image61.png"/><Relationship Id="rId4" Type="http://schemas.openxmlformats.org/officeDocument/2006/relationships/image" Target="../media/image36.png"/><Relationship Id="rId9" Type="http://schemas.openxmlformats.org/officeDocument/2006/relationships/image" Target="../media/image60.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6.png"/><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36.xml"/><Relationship Id="rId6" Type="http://schemas.openxmlformats.org/officeDocument/2006/relationships/image" Target="../media/image63.png"/><Relationship Id="rId5" Type="http://schemas.openxmlformats.org/officeDocument/2006/relationships/image" Target="../media/image56.png"/><Relationship Id="rId10" Type="http://schemas.openxmlformats.org/officeDocument/2006/relationships/image" Target="../media/image46.png"/><Relationship Id="rId4" Type="http://schemas.openxmlformats.org/officeDocument/2006/relationships/image" Target="../media/image64.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5.jpg"/><Relationship Id="rId7"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1.jp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jp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2.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36.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6.png"/><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openxmlformats.org/officeDocument/2006/relationships/image" Target="../media/image47.png"/><Relationship Id="rId11" Type="http://schemas.openxmlformats.org/officeDocument/2006/relationships/image" Target="../media/image39.png"/><Relationship Id="rId5" Type="http://schemas.openxmlformats.org/officeDocument/2006/relationships/image" Target="../media/image46.png"/><Relationship Id="rId10" Type="http://schemas.openxmlformats.org/officeDocument/2006/relationships/image" Target="../media/image32.png"/><Relationship Id="rId4" Type="http://schemas.openxmlformats.org/officeDocument/2006/relationships/image" Target="../media/image40.png"/><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1.png"/><Relationship Id="rId12"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36.xml"/><Relationship Id="rId6" Type="http://schemas.openxmlformats.org/officeDocument/2006/relationships/image" Target="../media/image38.png"/><Relationship Id="rId11" Type="http://schemas.openxmlformats.org/officeDocument/2006/relationships/image" Target="../media/image54.png"/><Relationship Id="rId5" Type="http://schemas.openxmlformats.org/officeDocument/2006/relationships/image" Target="../media/image37.png"/><Relationship Id="rId10" Type="http://schemas.openxmlformats.org/officeDocument/2006/relationships/image" Target="../media/image53.png"/><Relationship Id="rId4" Type="http://schemas.openxmlformats.org/officeDocument/2006/relationships/image" Target="../media/image36.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50"/>
          <p:cNvPicPr preferRelativeResize="0"/>
          <p:nvPr/>
        </p:nvPicPr>
        <p:blipFill rotWithShape="1">
          <a:blip r:embed="rId3">
            <a:alphaModFix/>
          </a:blip>
          <a:srcRect l="69" r="68"/>
          <a:stretch/>
        </p:blipFill>
        <p:spPr>
          <a:xfrm>
            <a:off x="0" y="-19113"/>
            <a:ext cx="7589525" cy="10736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9BCCC7"/>
            </a:gs>
          </a:gsLst>
          <a:lin ang="5400012" scaled="0"/>
        </a:gradFill>
        <a:effectLst/>
      </p:bgPr>
    </p:bg>
    <p:spTree>
      <p:nvGrpSpPr>
        <p:cNvPr id="1" name="Shape 371"/>
        <p:cNvGrpSpPr/>
        <p:nvPr/>
      </p:nvGrpSpPr>
      <p:grpSpPr>
        <a:xfrm>
          <a:off x="0" y="0"/>
          <a:ext cx="0" cy="0"/>
          <a:chOff x="0" y="0"/>
          <a:chExt cx="0" cy="0"/>
        </a:xfrm>
      </p:grpSpPr>
      <p:sp>
        <p:nvSpPr>
          <p:cNvPr id="372" name="Google Shape;372;p59"/>
          <p:cNvSpPr/>
          <p:nvPr/>
        </p:nvSpPr>
        <p:spPr>
          <a:xfrm>
            <a:off x="2184097" y="2249261"/>
            <a:ext cx="3223500" cy="1335000"/>
          </a:xfrm>
          <a:prstGeom prst="roundRect">
            <a:avLst>
              <a:gd name="adj" fmla="val 16667"/>
            </a:avLst>
          </a:prstGeom>
          <a:solidFill>
            <a:srgbClr val="9BCCC7"/>
          </a:solidFill>
          <a:ln>
            <a:noFill/>
          </a:ln>
          <a:effectLst>
            <a:outerShdw blurRad="142875" algn="bl" rotWithShape="0">
              <a:srgbClr val="000000">
                <a:alpha val="24705"/>
              </a:srgbClr>
            </a:outerShdw>
          </a:effectLst>
        </p:spPr>
        <p:txBody>
          <a:bodyPr spcFirstLastPara="1" wrap="square" lIns="91675" tIns="91675" rIns="91675" bIns="91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59"/>
          <p:cNvSpPr/>
          <p:nvPr/>
        </p:nvSpPr>
        <p:spPr>
          <a:xfrm>
            <a:off x="917971" y="2720422"/>
            <a:ext cx="5755800" cy="1418100"/>
          </a:xfrm>
          <a:prstGeom prst="roundRect">
            <a:avLst>
              <a:gd name="adj" fmla="val 16130"/>
            </a:avLst>
          </a:prstGeom>
          <a:solidFill>
            <a:schemeClr val="lt1"/>
          </a:solidFill>
          <a:ln>
            <a:noFill/>
          </a:ln>
          <a:effectLst>
            <a:outerShdw blurRad="71438" algn="bl" rotWithShape="0">
              <a:srgbClr val="000000">
                <a:alpha val="24705"/>
              </a:srgbClr>
            </a:outerShdw>
          </a:effectLst>
        </p:spPr>
        <p:txBody>
          <a:bodyPr spcFirstLastPara="1" wrap="square" lIns="91675" tIns="91675" rIns="91675" bIns="91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374" name="Google Shape;374;p59"/>
          <p:cNvGraphicFramePr/>
          <p:nvPr>
            <p:extLst>
              <p:ext uri="{D42A27DB-BD31-4B8C-83A1-F6EECF244321}">
                <p14:modId xmlns:p14="http://schemas.microsoft.com/office/powerpoint/2010/main" val="3452827873"/>
              </p:ext>
            </p:extLst>
          </p:nvPr>
        </p:nvGraphicFramePr>
        <p:xfrm>
          <a:off x="1040749" y="2810592"/>
          <a:ext cx="5507825" cy="776809"/>
        </p:xfrm>
        <a:graphic>
          <a:graphicData uri="http://schemas.openxmlformats.org/drawingml/2006/table">
            <a:tbl>
              <a:tblPr>
                <a:noFill/>
                <a:tableStyleId>{ADC36DAF-32DC-4613-B5DC-CD49B13ED1D9}</a:tableStyleId>
              </a:tblPr>
              <a:tblGrid>
                <a:gridCol w="5507825">
                  <a:extLst>
                    <a:ext uri="{9D8B030D-6E8A-4147-A177-3AD203B41FA5}">
                      <a16:colId xmlns:a16="http://schemas.microsoft.com/office/drawing/2014/main" val="20000"/>
                    </a:ext>
                  </a:extLst>
                </a:gridCol>
              </a:tblGrid>
              <a:tr h="0">
                <a:tc>
                  <a:txBody>
                    <a:bodyPr/>
                    <a:lstStyle/>
                    <a:p>
                      <a:pPr marL="0" marR="0" lvl="0" indent="0" algn="l" rtl="0">
                        <a:lnSpc>
                          <a:spcPct val="115000"/>
                        </a:lnSpc>
                        <a:spcBef>
                          <a:spcPts val="0"/>
                        </a:spcBef>
                        <a:spcAft>
                          <a:spcPts val="0"/>
                        </a:spcAft>
                        <a:buClr>
                          <a:srgbClr val="000000"/>
                        </a:buClr>
                        <a:buSzPts val="1000"/>
                        <a:buFont typeface="Arial"/>
                        <a:buNone/>
                      </a:pPr>
                      <a:r>
                        <a:rPr lang="en" sz="1000" b="1" u="none" strike="noStrike" cap="none" dirty="0">
                          <a:solidFill>
                            <a:srgbClr val="535353"/>
                          </a:solidFill>
                          <a:latin typeface="Nunito" pitchFamily="2" charset="0"/>
                          <a:ea typeface="Poppins"/>
                          <a:cs typeface="Poppins"/>
                          <a:sym typeface="Poppins"/>
                        </a:rPr>
                        <a:t>Consumer Insights</a:t>
                      </a:r>
                      <a:endParaRPr sz="1000" b="1" u="none" strike="noStrike" cap="none" dirty="0">
                        <a:solidFill>
                          <a:srgbClr val="535353"/>
                        </a:solidFill>
                        <a:latin typeface="Nunito" pitchFamily="2" charset="0"/>
                        <a:ea typeface="Poppins"/>
                        <a:cs typeface="Poppins"/>
                        <a:sym typeface="Poppins"/>
                      </a:endParaRPr>
                    </a:p>
                  </a:txBody>
                  <a:tcPr marL="91775" marR="91775" marT="91475" marB="91475">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solidFill>
                      <a:prstDash val="solid"/>
                      <a:round/>
                      <a:headEnd type="none" w="sm" len="sm"/>
                      <a:tailEnd type="none" w="sm" len="sm"/>
                    </a:lnT>
                    <a:lnB w="38100" cap="flat" cmpd="sng">
                      <a:solidFill>
                        <a:srgbClr val="9BCCC7"/>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0">
                <a:tc>
                  <a:txBody>
                    <a:bodyPr/>
                    <a:lstStyle/>
                    <a:p>
                      <a:pPr marL="457200" marR="0" lvl="0" indent="-273050" algn="l" rtl="0">
                        <a:lnSpc>
                          <a:spcPct val="115000"/>
                        </a:lnSpc>
                        <a:spcBef>
                          <a:spcPts val="0"/>
                        </a:spcBef>
                        <a:spcAft>
                          <a:spcPts val="0"/>
                        </a:spcAft>
                        <a:buClr>
                          <a:srgbClr val="535353"/>
                        </a:buClr>
                        <a:buSzPts val="700"/>
                        <a:buFont typeface="Poppins"/>
                        <a:buChar char="●"/>
                      </a:pPr>
                      <a:r>
                        <a:rPr lang="vi-VN" sz="700" u="none" strike="noStrike" cap="none" dirty="0">
                          <a:solidFill>
                            <a:srgbClr val="535353"/>
                          </a:solidFill>
                          <a:latin typeface="Nunito" pitchFamily="2" charset="0"/>
                          <a:ea typeface="Poppins"/>
                          <a:cs typeface="Poppins"/>
                          <a:sym typeface="Poppins"/>
                        </a:rPr>
                        <a:t>54% trẻ em dị ứng được xác định từ 11 đến 30 tháng tuổi (</a:t>
                      </a:r>
                      <a:r>
                        <a:rPr lang="vi-VN" sz="700" i="1" u="none" strike="noStrike" cap="none" dirty="0">
                          <a:solidFill>
                            <a:srgbClr val="535353"/>
                          </a:solidFill>
                          <a:latin typeface="Nunito" pitchFamily="2" charset="0"/>
                          <a:ea typeface="Poppins"/>
                          <a:cs typeface="Poppins"/>
                          <a:sym typeface="Poppins"/>
                        </a:rPr>
                        <a:t>Tạp chí Nhi khoa và Sức khỏe Trẻ em 2019).</a:t>
                      </a:r>
                      <a:r>
                        <a:rPr lang="vi-VN" sz="700" u="none" strike="noStrike" cap="none" dirty="0">
                          <a:solidFill>
                            <a:srgbClr val="535353"/>
                          </a:solidFill>
                          <a:latin typeface="Nunito" pitchFamily="2" charset="0"/>
                          <a:ea typeface="Poppins"/>
                          <a:cs typeface="Poppins"/>
                          <a:sym typeface="Poppins"/>
                        </a:rPr>
                        <a:t>
Sự lựa chọn của cha mẹ đối với các sản phẩm thay thế sữa cho trẻ em đã tăng 15,5% từ năm 2018 đến năm 2020.</a:t>
                      </a:r>
                      <a:endParaRPr sz="700" u="none" strike="noStrike" cap="none" dirty="0">
                        <a:solidFill>
                          <a:srgbClr val="535353"/>
                        </a:solidFill>
                        <a:latin typeface="Nunito" pitchFamily="2" charset="0"/>
                        <a:ea typeface="Poppins"/>
                        <a:cs typeface="Poppins"/>
                        <a:sym typeface="Poppins"/>
                      </a:endParaRPr>
                    </a:p>
                  </a:txBody>
                  <a:tcPr marL="91775" marR="91775" marT="91475" marB="91475" anchor="ctr">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rgbClr val="9BCCC7"/>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375" name="Google Shape;375;p59"/>
          <p:cNvSpPr/>
          <p:nvPr/>
        </p:nvSpPr>
        <p:spPr>
          <a:xfrm>
            <a:off x="2417831" y="-1370504"/>
            <a:ext cx="2754000" cy="2745000"/>
          </a:xfrm>
          <a:prstGeom prst="pie">
            <a:avLst>
              <a:gd name="adj1" fmla="val 0"/>
              <a:gd name="adj2" fmla="val 10802873"/>
            </a:avLst>
          </a:prstGeom>
          <a:solidFill>
            <a:srgbClr val="9BCCC7"/>
          </a:solidFill>
          <a:ln>
            <a:noFill/>
          </a:ln>
        </p:spPr>
        <p:txBody>
          <a:bodyPr spcFirstLastPara="1" wrap="square" lIns="91675" tIns="91675" rIns="91675" bIns="91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6" name="Google Shape;376;p59"/>
          <p:cNvPicPr preferRelativeResize="0"/>
          <p:nvPr/>
        </p:nvPicPr>
        <p:blipFill rotWithShape="1">
          <a:blip r:embed="rId3">
            <a:alphaModFix/>
          </a:blip>
          <a:srcRect/>
          <a:stretch/>
        </p:blipFill>
        <p:spPr>
          <a:xfrm>
            <a:off x="3106234" y="318843"/>
            <a:ext cx="1372431" cy="539169"/>
          </a:xfrm>
          <a:prstGeom prst="rect">
            <a:avLst/>
          </a:prstGeom>
          <a:noFill/>
          <a:ln>
            <a:noFill/>
          </a:ln>
        </p:spPr>
      </p:pic>
      <p:pic>
        <p:nvPicPr>
          <p:cNvPr id="377" name="Google Shape;377;p59"/>
          <p:cNvPicPr preferRelativeResize="0"/>
          <p:nvPr/>
        </p:nvPicPr>
        <p:blipFill rotWithShape="1">
          <a:blip r:embed="rId4">
            <a:alphaModFix/>
          </a:blip>
          <a:srcRect/>
          <a:stretch/>
        </p:blipFill>
        <p:spPr>
          <a:xfrm>
            <a:off x="2417831" y="1369329"/>
            <a:ext cx="2372183" cy="689191"/>
          </a:xfrm>
          <a:prstGeom prst="rect">
            <a:avLst/>
          </a:prstGeom>
          <a:noFill/>
          <a:ln>
            <a:noFill/>
          </a:ln>
        </p:spPr>
      </p:pic>
      <p:sp>
        <p:nvSpPr>
          <p:cNvPr id="378" name="Google Shape;378;p59"/>
          <p:cNvSpPr txBox="1"/>
          <p:nvPr/>
        </p:nvSpPr>
        <p:spPr>
          <a:xfrm>
            <a:off x="2327003" y="2264345"/>
            <a:ext cx="2937600" cy="492900"/>
          </a:xfrm>
          <a:prstGeom prst="rect">
            <a:avLst/>
          </a:prstGeom>
          <a:noFill/>
          <a:ln>
            <a:noFill/>
          </a:ln>
        </p:spPr>
        <p:txBody>
          <a:bodyPr spcFirstLastPara="1" wrap="square" lIns="91675" tIns="91675" rIns="91675" bIns="9167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 sz="2000" b="0" i="0" u="none" strike="noStrike" cap="none">
                <a:solidFill>
                  <a:schemeClr val="lt1"/>
                </a:solidFill>
                <a:latin typeface="Poppins ExtraBold"/>
                <a:ea typeface="Poppins ExtraBold"/>
                <a:cs typeface="Poppins ExtraBold"/>
                <a:sym typeface="Poppins ExtraBold"/>
              </a:rPr>
              <a:t>12-36 months</a:t>
            </a:r>
            <a:endParaRPr sz="2000" b="0" i="0" u="none" strike="noStrike" cap="none">
              <a:solidFill>
                <a:schemeClr val="lt1"/>
              </a:solidFill>
              <a:latin typeface="Poppins ExtraBold"/>
              <a:ea typeface="Poppins ExtraBold"/>
              <a:cs typeface="Poppins ExtraBold"/>
              <a:sym typeface="Poppins ExtraBold"/>
            </a:endParaRPr>
          </a:p>
        </p:txBody>
      </p:sp>
      <p:sp>
        <p:nvSpPr>
          <p:cNvPr id="379" name="Google Shape;379;p59"/>
          <p:cNvSpPr/>
          <p:nvPr/>
        </p:nvSpPr>
        <p:spPr>
          <a:xfrm>
            <a:off x="916817" y="3689358"/>
            <a:ext cx="5755800" cy="1778700"/>
          </a:xfrm>
          <a:prstGeom prst="roundRect">
            <a:avLst>
              <a:gd name="adj" fmla="val 10782"/>
            </a:avLst>
          </a:prstGeom>
          <a:solidFill>
            <a:schemeClr val="lt1"/>
          </a:solidFill>
          <a:ln>
            <a:noFill/>
          </a:ln>
          <a:effectLst>
            <a:outerShdw blurRad="71438" algn="bl" rotWithShape="0">
              <a:srgbClr val="000000">
                <a:alpha val="24705"/>
              </a:srgbClr>
            </a:outerShdw>
          </a:effectLst>
        </p:spPr>
        <p:txBody>
          <a:bodyPr spcFirstLastPara="1" wrap="square" lIns="91675" tIns="91675" rIns="91675" bIns="91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380" name="Google Shape;380;p59"/>
          <p:cNvGraphicFramePr/>
          <p:nvPr/>
        </p:nvGraphicFramePr>
        <p:xfrm>
          <a:off x="1040749" y="3780940"/>
          <a:ext cx="5507825" cy="1267537"/>
        </p:xfrm>
        <a:graphic>
          <a:graphicData uri="http://schemas.openxmlformats.org/drawingml/2006/table">
            <a:tbl>
              <a:tblPr>
                <a:noFill/>
                <a:tableStyleId>{ADC36DAF-32DC-4613-B5DC-CD49B13ED1D9}</a:tableStyleId>
              </a:tblPr>
              <a:tblGrid>
                <a:gridCol w="5507825">
                  <a:extLst>
                    <a:ext uri="{9D8B030D-6E8A-4147-A177-3AD203B41FA5}">
                      <a16:colId xmlns:a16="http://schemas.microsoft.com/office/drawing/2014/main" val="20000"/>
                    </a:ext>
                  </a:extLst>
                </a:gridCol>
              </a:tblGrid>
              <a:tr h="349775">
                <a:tc>
                  <a:txBody>
                    <a:bodyPr/>
                    <a:lstStyle/>
                    <a:p>
                      <a:pPr marL="0" marR="0" lvl="0" indent="0" algn="l" rtl="0">
                        <a:lnSpc>
                          <a:spcPct val="115000"/>
                        </a:lnSpc>
                        <a:spcBef>
                          <a:spcPts val="0"/>
                        </a:spcBef>
                        <a:spcAft>
                          <a:spcPts val="0"/>
                        </a:spcAft>
                        <a:buClr>
                          <a:srgbClr val="000000"/>
                        </a:buClr>
                        <a:buSzPts val="1000"/>
                        <a:buFont typeface="Arial"/>
                        <a:buNone/>
                      </a:pPr>
                      <a:r>
                        <a:rPr lang="en" sz="1000" b="1" u="none" strike="noStrike" cap="none" dirty="0">
                          <a:solidFill>
                            <a:srgbClr val="535353"/>
                          </a:solidFill>
                          <a:latin typeface="Nunito" pitchFamily="2" charset="0"/>
                          <a:ea typeface="Poppins"/>
                          <a:cs typeface="Poppins"/>
                          <a:sym typeface="Poppins"/>
                        </a:rPr>
                        <a:t>Retailer Insights</a:t>
                      </a:r>
                      <a:endParaRPr sz="1000" b="1" u="none" strike="noStrike" cap="none" dirty="0">
                        <a:solidFill>
                          <a:srgbClr val="535353"/>
                        </a:solidFill>
                        <a:latin typeface="Nunito" pitchFamily="2" charset="0"/>
                        <a:ea typeface="Poppins"/>
                        <a:cs typeface="Poppins"/>
                        <a:sym typeface="Poppins"/>
                      </a:endParaRPr>
                    </a:p>
                  </a:txBody>
                  <a:tcPr marL="91775" marR="91775" marT="91475" marB="91475">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solidFill>
                      <a:prstDash val="solid"/>
                      <a:round/>
                      <a:headEnd type="none" w="sm" len="sm"/>
                      <a:tailEnd type="none" w="sm" len="sm"/>
                    </a:lnT>
                    <a:lnB w="38100" cap="flat" cmpd="sng">
                      <a:solidFill>
                        <a:srgbClr val="9BCCC7"/>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823475">
                <a:tc>
                  <a:txBody>
                    <a:bodyPr/>
                    <a:lstStyle/>
                    <a:p>
                      <a:pPr marL="457200" marR="0" lvl="0" indent="-273050" algn="l" rtl="0">
                        <a:lnSpc>
                          <a:spcPct val="115000"/>
                        </a:lnSpc>
                        <a:spcBef>
                          <a:spcPts val="0"/>
                        </a:spcBef>
                        <a:spcAft>
                          <a:spcPts val="0"/>
                        </a:spcAft>
                        <a:buClr>
                          <a:srgbClr val="535353"/>
                        </a:buClr>
                        <a:buSzPts val="700"/>
                        <a:buFont typeface="Poppins"/>
                        <a:buChar char="●"/>
                      </a:pPr>
                      <a:r>
                        <a:rPr lang="vi-VN" sz="700" u="none" strike="noStrike" cap="none" dirty="0">
                          <a:solidFill>
                            <a:srgbClr val="535353"/>
                          </a:solidFill>
                          <a:latin typeface="Nunito" pitchFamily="2" charset="0"/>
                          <a:ea typeface="Poppins"/>
                          <a:cs typeface="Poppins"/>
                          <a:sym typeface="Poppins"/>
                        </a:rPr>
                        <a:t>Bú chuyển tiếp bằng bình sữa từ vú/sữa công thức sau 12 tháng tuổi được sử dụng bởi 68% tất cả các bậc cha mẹ có trẻ mới biết đi (Viện Dinh dưỡng Nhi khoa 2018).
Dữ liệu quét siêu thị hợp nhất cho thấy doanh số bán đồ uống cho trẻ mới biết đi vượt quá 30 doanh số bán hàng trên mỗi cửa hàng mỗi tuần (bộ dữ liệu quét Nielsen năm 2020).
Doanh số bán đồ uống cho trẻ mới biết đi đã liên tục tăng 4,2% mỗi năm trong thập kỷ qua (doanh số bán đồ uống cho trẻ mới biết đi của ACCC 2010-20).</a:t>
                      </a:r>
                      <a:endParaRPr sz="700" u="none" strike="noStrike" cap="none" dirty="0">
                        <a:solidFill>
                          <a:srgbClr val="535353"/>
                        </a:solidFill>
                        <a:latin typeface="Nunito" pitchFamily="2" charset="0"/>
                        <a:ea typeface="Poppins"/>
                        <a:cs typeface="Poppins"/>
                        <a:sym typeface="Poppins"/>
                      </a:endParaRPr>
                    </a:p>
                  </a:txBody>
                  <a:tcPr marL="91775" marR="91775" marT="91475" marB="91475" anchor="ctr">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rgbClr val="9BCCC7"/>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381" name="Google Shape;381;p59"/>
          <p:cNvSpPr/>
          <p:nvPr/>
        </p:nvSpPr>
        <p:spPr>
          <a:xfrm>
            <a:off x="916817" y="5025191"/>
            <a:ext cx="5755800" cy="1878600"/>
          </a:xfrm>
          <a:prstGeom prst="roundRect">
            <a:avLst>
              <a:gd name="adj" fmla="val 10208"/>
            </a:avLst>
          </a:prstGeom>
          <a:solidFill>
            <a:schemeClr val="lt1"/>
          </a:solidFill>
          <a:ln>
            <a:noFill/>
          </a:ln>
          <a:effectLst>
            <a:outerShdw blurRad="71438" algn="bl" rotWithShape="0">
              <a:srgbClr val="000000">
                <a:alpha val="24705"/>
              </a:srgbClr>
            </a:outerShdw>
          </a:effectLst>
        </p:spPr>
        <p:txBody>
          <a:bodyPr spcFirstLastPara="1" wrap="square" lIns="91675" tIns="91675" rIns="91675" bIns="91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382" name="Google Shape;382;p59"/>
          <p:cNvGraphicFramePr/>
          <p:nvPr>
            <p:extLst>
              <p:ext uri="{D42A27DB-BD31-4B8C-83A1-F6EECF244321}">
                <p14:modId xmlns:p14="http://schemas.microsoft.com/office/powerpoint/2010/main" val="2386792309"/>
              </p:ext>
            </p:extLst>
          </p:nvPr>
        </p:nvGraphicFramePr>
        <p:xfrm>
          <a:off x="1040749" y="5118184"/>
          <a:ext cx="5507825" cy="1175970"/>
        </p:xfrm>
        <a:graphic>
          <a:graphicData uri="http://schemas.openxmlformats.org/drawingml/2006/table">
            <a:tbl>
              <a:tblPr>
                <a:noFill/>
                <a:tableStyleId>{ADC36DAF-32DC-4613-B5DC-CD49B13ED1D9}</a:tableStyleId>
              </a:tblPr>
              <a:tblGrid>
                <a:gridCol w="5507825">
                  <a:extLst>
                    <a:ext uri="{9D8B030D-6E8A-4147-A177-3AD203B41FA5}">
                      <a16:colId xmlns:a16="http://schemas.microsoft.com/office/drawing/2014/main" val="20000"/>
                    </a:ext>
                  </a:extLst>
                </a:gridCol>
              </a:tblGrid>
              <a:tr h="349775">
                <a:tc>
                  <a:txBody>
                    <a:bodyPr/>
                    <a:lstStyle/>
                    <a:p>
                      <a:pPr marL="0" marR="0" lvl="0" indent="0" algn="l" rtl="0">
                        <a:lnSpc>
                          <a:spcPct val="115000"/>
                        </a:lnSpc>
                        <a:spcBef>
                          <a:spcPts val="0"/>
                        </a:spcBef>
                        <a:spcAft>
                          <a:spcPts val="0"/>
                        </a:spcAft>
                        <a:buClr>
                          <a:srgbClr val="000000"/>
                        </a:buClr>
                        <a:buSzPts val="1000"/>
                        <a:buFont typeface="Arial"/>
                        <a:buNone/>
                      </a:pPr>
                      <a:r>
                        <a:rPr lang="en" sz="1000" b="1" u="none" strike="noStrike" cap="none" dirty="0">
                          <a:solidFill>
                            <a:srgbClr val="535353"/>
                          </a:solidFill>
                          <a:latin typeface="Nunito" pitchFamily="2" charset="0"/>
                          <a:ea typeface="Poppins"/>
                          <a:cs typeface="Poppins"/>
                          <a:sym typeface="Poppins"/>
                        </a:rPr>
                        <a:t>Product Details</a:t>
                      </a:r>
                      <a:endParaRPr sz="1000" b="1" u="none" strike="noStrike" cap="none" dirty="0">
                        <a:solidFill>
                          <a:srgbClr val="535353"/>
                        </a:solidFill>
                        <a:latin typeface="Nunito" pitchFamily="2" charset="0"/>
                        <a:ea typeface="Poppins"/>
                        <a:cs typeface="Poppins"/>
                        <a:sym typeface="Poppins"/>
                      </a:endParaRPr>
                    </a:p>
                  </a:txBody>
                  <a:tcPr marL="91775" marR="91775" marT="91475" marB="91475">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solidFill>
                      <a:prstDash val="solid"/>
                      <a:round/>
                      <a:headEnd type="none" w="sm" len="sm"/>
                      <a:tailEnd type="none" w="sm" len="sm"/>
                    </a:lnT>
                    <a:lnB w="38100" cap="flat" cmpd="sng">
                      <a:solidFill>
                        <a:srgbClr val="9BCCC7"/>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823475">
                <a:tc>
                  <a:txBody>
                    <a:bodyPr/>
                    <a:lstStyle/>
                    <a:p>
                      <a:pPr marL="171450" indent="-171450">
                        <a:buFont typeface="Arial" panose="020B0604020202020204" pitchFamily="34" charset="0"/>
                        <a:buChar char="•"/>
                      </a:pPr>
                      <a:r>
                        <a:rPr lang="vi-VN" sz="700" b="0" dirty="0">
                          <a:latin typeface="Nunito" pitchFamily="2" charset="0"/>
                        </a:rPr>
                        <a:t>Sprout Organic Toddler Drink là sản phẩm thức uống dinh dưỡng từ thực vật, 100% hữu cơ đầu tiên trong phân khúc này được phê duyệt bán tại Úc.</a:t>
                      </a:r>
                    </a:p>
                    <a:p>
                      <a:pPr marL="171450" indent="-171450">
                        <a:buFont typeface="Arial" panose="020B0604020202020204" pitchFamily="34" charset="0"/>
                        <a:buChar char="•"/>
                      </a:pPr>
                      <a:r>
                        <a:rPr lang="vi-VN" sz="700" b="0" dirty="0">
                          <a:latin typeface="Nunito" pitchFamily="2" charset="0"/>
                        </a:rPr>
                        <a:t>Vì được phát triển dựa trên công thức sữa công thức hữu cơ và thuần thực vật đầu tiên trên thế giới, nên mức độ đón nhận và chuyển đổi sang sản phẩm dự kiến sẽ rất cao.</a:t>
                      </a:r>
                    </a:p>
                    <a:p>
                      <a:pPr marL="171450" indent="-171450">
                        <a:buFont typeface="Arial" panose="020B0604020202020204" pitchFamily="34" charset="0"/>
                        <a:buChar char="•"/>
                      </a:pPr>
                      <a:r>
                        <a:rPr lang="vi-VN" sz="700" b="0" dirty="0">
                          <a:latin typeface="Nunito" pitchFamily="2" charset="0"/>
                        </a:rPr>
                        <a:t>Đây cũng là sản phẩm chủ lực trong các chiến dịch marketing và quảng bá lớn suốt năm 2022, giúp tăng độ nhận diện và uy tín trên thị trường.</a:t>
                      </a:r>
                    </a:p>
                  </a:txBody>
                  <a:tcPr marL="91775" marR="91775" marT="91475" marB="91475" anchor="ctr">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rgbClr val="9BCCC7"/>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383" name="Google Shape;383;p59"/>
          <p:cNvSpPr/>
          <p:nvPr/>
        </p:nvSpPr>
        <p:spPr>
          <a:xfrm>
            <a:off x="916817" y="6291430"/>
            <a:ext cx="5755800" cy="1134600"/>
          </a:xfrm>
          <a:prstGeom prst="roundRect">
            <a:avLst>
              <a:gd name="adj" fmla="val 14340"/>
            </a:avLst>
          </a:prstGeom>
          <a:solidFill>
            <a:schemeClr val="lt1"/>
          </a:solidFill>
          <a:ln>
            <a:noFill/>
          </a:ln>
          <a:effectLst>
            <a:outerShdw blurRad="71438" algn="bl" rotWithShape="0">
              <a:srgbClr val="000000">
                <a:alpha val="24705"/>
              </a:srgbClr>
            </a:outerShdw>
          </a:effectLst>
        </p:spPr>
        <p:txBody>
          <a:bodyPr spcFirstLastPara="1" wrap="square" lIns="91675" tIns="91675" rIns="91675" bIns="91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384" name="Google Shape;384;p59"/>
          <p:cNvGraphicFramePr/>
          <p:nvPr/>
        </p:nvGraphicFramePr>
        <p:xfrm>
          <a:off x="1040774" y="6380740"/>
          <a:ext cx="5507750" cy="986549"/>
        </p:xfrm>
        <a:graphic>
          <a:graphicData uri="http://schemas.openxmlformats.org/drawingml/2006/table">
            <a:tbl>
              <a:tblPr>
                <a:noFill/>
                <a:tableStyleId>{ADC36DAF-32DC-4613-B5DC-CD49B13ED1D9}</a:tableStyleId>
              </a:tblPr>
              <a:tblGrid>
                <a:gridCol w="1390875">
                  <a:extLst>
                    <a:ext uri="{9D8B030D-6E8A-4147-A177-3AD203B41FA5}">
                      <a16:colId xmlns:a16="http://schemas.microsoft.com/office/drawing/2014/main" val="20000"/>
                    </a:ext>
                  </a:extLst>
                </a:gridCol>
                <a:gridCol w="823375">
                  <a:extLst>
                    <a:ext uri="{9D8B030D-6E8A-4147-A177-3AD203B41FA5}">
                      <a16:colId xmlns:a16="http://schemas.microsoft.com/office/drawing/2014/main" val="20001"/>
                    </a:ext>
                  </a:extLst>
                </a:gridCol>
                <a:gridCol w="823375">
                  <a:extLst>
                    <a:ext uri="{9D8B030D-6E8A-4147-A177-3AD203B41FA5}">
                      <a16:colId xmlns:a16="http://schemas.microsoft.com/office/drawing/2014/main" val="20002"/>
                    </a:ext>
                  </a:extLst>
                </a:gridCol>
                <a:gridCol w="823375">
                  <a:extLst>
                    <a:ext uri="{9D8B030D-6E8A-4147-A177-3AD203B41FA5}">
                      <a16:colId xmlns:a16="http://schemas.microsoft.com/office/drawing/2014/main" val="20003"/>
                    </a:ext>
                  </a:extLst>
                </a:gridCol>
                <a:gridCol w="823375">
                  <a:extLst>
                    <a:ext uri="{9D8B030D-6E8A-4147-A177-3AD203B41FA5}">
                      <a16:colId xmlns:a16="http://schemas.microsoft.com/office/drawing/2014/main" val="20004"/>
                    </a:ext>
                  </a:extLst>
                </a:gridCol>
                <a:gridCol w="823375">
                  <a:extLst>
                    <a:ext uri="{9D8B030D-6E8A-4147-A177-3AD203B41FA5}">
                      <a16:colId xmlns:a16="http://schemas.microsoft.com/office/drawing/2014/main" val="20005"/>
                    </a:ext>
                  </a:extLst>
                </a:gridCol>
              </a:tblGrid>
              <a:tr h="296225">
                <a:tc>
                  <a:txBody>
                    <a:bodyPr/>
                    <a:lstStyle/>
                    <a:p>
                      <a:pPr marL="0" marR="0" lvl="0" indent="0" algn="l" rtl="0">
                        <a:lnSpc>
                          <a:spcPct val="115000"/>
                        </a:lnSpc>
                        <a:spcBef>
                          <a:spcPts val="0"/>
                        </a:spcBef>
                        <a:spcAft>
                          <a:spcPts val="0"/>
                        </a:spcAft>
                        <a:buClr>
                          <a:srgbClr val="000000"/>
                        </a:buClr>
                        <a:buSzPts val="1000"/>
                        <a:buFont typeface="Arial"/>
                        <a:buNone/>
                      </a:pPr>
                      <a:r>
                        <a:rPr lang="en" sz="1000" b="1" u="none" strike="noStrike" cap="none" dirty="0">
                          <a:solidFill>
                            <a:srgbClr val="535353"/>
                          </a:solidFill>
                          <a:latin typeface="Nunito" pitchFamily="2" charset="0"/>
                          <a:ea typeface="Poppins"/>
                          <a:cs typeface="Poppins"/>
                          <a:sym typeface="Poppins"/>
                        </a:rPr>
                        <a:t>Product Description</a:t>
                      </a:r>
                      <a:endParaRPr sz="1000" b="1" u="none" strike="noStrike" cap="none" dirty="0">
                        <a:solidFill>
                          <a:srgbClr val="535353"/>
                        </a:solidFill>
                        <a:latin typeface="Nunito" pitchFamily="2" charset="0"/>
                        <a:ea typeface="Poppins"/>
                        <a:cs typeface="Poppins"/>
                        <a:sym typeface="Poppins"/>
                      </a:endParaRPr>
                    </a:p>
                  </a:txBody>
                  <a:tcPr marL="91775" marR="91775" marT="91475" marB="91475" anchor="ctr">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solidFill>
                      <a:prstDash val="solid"/>
                      <a:round/>
                      <a:headEnd type="none" w="sm" len="sm"/>
                      <a:tailEnd type="none" w="sm" len="sm"/>
                    </a:lnT>
                    <a:lnB w="38100" cap="flat" cmpd="sng">
                      <a:solidFill>
                        <a:srgbClr val="9BCCC7"/>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 sz="1000" b="1" u="none" strike="noStrike" cap="none" dirty="0">
                          <a:solidFill>
                            <a:srgbClr val="535353"/>
                          </a:solidFill>
                          <a:latin typeface="Nunito" pitchFamily="2" charset="0"/>
                          <a:ea typeface="Poppins"/>
                          <a:cs typeface="Poppins"/>
                          <a:sym typeface="Poppins"/>
                        </a:rPr>
                        <a:t>Unit</a:t>
                      </a:r>
                      <a:endParaRPr sz="1000" b="1" u="none" strike="noStrike" cap="none" dirty="0">
                        <a:solidFill>
                          <a:srgbClr val="535353"/>
                        </a:solidFill>
                        <a:latin typeface="Nunito" pitchFamily="2" charset="0"/>
                        <a:ea typeface="Poppins"/>
                        <a:cs typeface="Poppins"/>
                        <a:sym typeface="Poppins"/>
                      </a:endParaRPr>
                    </a:p>
                    <a:p>
                      <a:pPr marL="0" marR="0" lvl="0" indent="0" algn="l" rtl="0">
                        <a:lnSpc>
                          <a:spcPct val="115000"/>
                        </a:lnSpc>
                        <a:spcBef>
                          <a:spcPts val="0"/>
                        </a:spcBef>
                        <a:spcAft>
                          <a:spcPts val="0"/>
                        </a:spcAft>
                        <a:buClr>
                          <a:srgbClr val="000000"/>
                        </a:buClr>
                        <a:buSzPts val="1000"/>
                        <a:buFont typeface="Arial"/>
                        <a:buNone/>
                      </a:pPr>
                      <a:r>
                        <a:rPr lang="en" sz="1000" b="1" u="none" strike="noStrike" cap="none" dirty="0">
                          <a:solidFill>
                            <a:srgbClr val="535353"/>
                          </a:solidFill>
                          <a:latin typeface="Nunito" pitchFamily="2" charset="0"/>
                          <a:ea typeface="Poppins"/>
                          <a:cs typeface="Poppins"/>
                          <a:sym typeface="Poppins"/>
                        </a:rPr>
                        <a:t>Weight</a:t>
                      </a:r>
                      <a:endParaRPr sz="1000" b="1" u="none" strike="noStrike" cap="none" dirty="0">
                        <a:solidFill>
                          <a:srgbClr val="535353"/>
                        </a:solidFill>
                        <a:latin typeface="Nunito" pitchFamily="2" charset="0"/>
                        <a:ea typeface="Poppins"/>
                        <a:cs typeface="Poppins"/>
                        <a:sym typeface="Poppins"/>
                      </a:endParaRPr>
                    </a:p>
                  </a:txBody>
                  <a:tcPr marL="91775" marR="91775" marT="91475" marB="9147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solidFill>
                      <a:prstDash val="solid"/>
                      <a:round/>
                      <a:headEnd type="none" w="sm" len="sm"/>
                      <a:tailEnd type="none" w="sm" len="sm"/>
                    </a:lnT>
                    <a:lnB w="38100" cap="flat" cmpd="sng">
                      <a:solidFill>
                        <a:srgbClr val="9BCCC7"/>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 sz="1000" b="1" u="none" strike="noStrike" cap="none" dirty="0">
                          <a:solidFill>
                            <a:srgbClr val="535353"/>
                          </a:solidFill>
                          <a:latin typeface="Nunito" pitchFamily="2" charset="0"/>
                          <a:ea typeface="Poppins"/>
                          <a:cs typeface="Poppins"/>
                          <a:sym typeface="Poppins"/>
                        </a:rPr>
                        <a:t>Carton</a:t>
                      </a:r>
                      <a:endParaRPr sz="1000" b="1" u="none" strike="noStrike" cap="none" dirty="0">
                        <a:solidFill>
                          <a:srgbClr val="535353"/>
                        </a:solidFill>
                        <a:latin typeface="Nunito" pitchFamily="2" charset="0"/>
                        <a:ea typeface="Poppins"/>
                        <a:cs typeface="Poppins"/>
                        <a:sym typeface="Poppins"/>
                      </a:endParaRPr>
                    </a:p>
                    <a:p>
                      <a:pPr marL="0" marR="0" lvl="0" indent="0" algn="l" rtl="0">
                        <a:lnSpc>
                          <a:spcPct val="115000"/>
                        </a:lnSpc>
                        <a:spcBef>
                          <a:spcPts val="0"/>
                        </a:spcBef>
                        <a:spcAft>
                          <a:spcPts val="0"/>
                        </a:spcAft>
                        <a:buClr>
                          <a:srgbClr val="000000"/>
                        </a:buClr>
                        <a:buSzPts val="1000"/>
                        <a:buFont typeface="Arial"/>
                        <a:buNone/>
                      </a:pPr>
                      <a:r>
                        <a:rPr lang="en" sz="1000" b="1" u="none" strike="noStrike" cap="none" dirty="0">
                          <a:solidFill>
                            <a:srgbClr val="535353"/>
                          </a:solidFill>
                          <a:latin typeface="Nunito" pitchFamily="2" charset="0"/>
                          <a:ea typeface="Poppins"/>
                          <a:cs typeface="Poppins"/>
                          <a:sym typeface="Poppins"/>
                        </a:rPr>
                        <a:t>Pack</a:t>
                      </a:r>
                      <a:endParaRPr sz="1000" b="1" u="none" strike="noStrike" cap="none" dirty="0">
                        <a:solidFill>
                          <a:srgbClr val="535353"/>
                        </a:solidFill>
                        <a:latin typeface="Nunito" pitchFamily="2" charset="0"/>
                        <a:ea typeface="Poppins"/>
                        <a:cs typeface="Poppins"/>
                        <a:sym typeface="Poppins"/>
                      </a:endParaRPr>
                    </a:p>
                  </a:txBody>
                  <a:tcPr marL="91775" marR="91775" marT="91475" marB="9147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solidFill>
                      <a:prstDash val="solid"/>
                      <a:round/>
                      <a:headEnd type="none" w="sm" len="sm"/>
                      <a:tailEnd type="none" w="sm" len="sm"/>
                    </a:lnT>
                    <a:lnB w="38100" cap="flat" cmpd="sng">
                      <a:solidFill>
                        <a:srgbClr val="9BCCC7"/>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chemeClr val="dk1"/>
                        </a:buClr>
                        <a:buSzPts val="1100"/>
                        <a:buFont typeface="Arial"/>
                        <a:buNone/>
                      </a:pPr>
                      <a:r>
                        <a:rPr lang="en" sz="1000" b="1" u="none" strike="noStrike" cap="none" dirty="0">
                          <a:solidFill>
                            <a:srgbClr val="535353"/>
                          </a:solidFill>
                          <a:latin typeface="Nunito" pitchFamily="2" charset="0"/>
                          <a:ea typeface="Poppins"/>
                          <a:cs typeface="Poppins"/>
                          <a:sym typeface="Poppins"/>
                        </a:rPr>
                        <a:t>Net</a:t>
                      </a:r>
                      <a:endParaRPr sz="1000" b="1" u="none" strike="noStrike" cap="none" dirty="0">
                        <a:solidFill>
                          <a:srgbClr val="535353"/>
                        </a:solidFill>
                        <a:latin typeface="Nunito" pitchFamily="2" charset="0"/>
                        <a:ea typeface="Poppins"/>
                        <a:cs typeface="Poppins"/>
                        <a:sym typeface="Poppins"/>
                      </a:endParaRPr>
                    </a:p>
                    <a:p>
                      <a:pPr marL="0" marR="0" lvl="0" indent="0" algn="l" rtl="0">
                        <a:lnSpc>
                          <a:spcPct val="115000"/>
                        </a:lnSpc>
                        <a:spcBef>
                          <a:spcPts val="0"/>
                        </a:spcBef>
                        <a:spcAft>
                          <a:spcPts val="0"/>
                        </a:spcAft>
                        <a:buClr>
                          <a:srgbClr val="000000"/>
                        </a:buClr>
                        <a:buSzPts val="1000"/>
                        <a:buFont typeface="Arial"/>
                        <a:buNone/>
                      </a:pPr>
                      <a:r>
                        <a:rPr lang="en" sz="1000" b="1" u="none" strike="noStrike" cap="none" dirty="0">
                          <a:solidFill>
                            <a:srgbClr val="535353"/>
                          </a:solidFill>
                          <a:latin typeface="Nunito" pitchFamily="2" charset="0"/>
                          <a:ea typeface="Poppins"/>
                          <a:cs typeface="Poppins"/>
                          <a:sym typeface="Poppins"/>
                        </a:rPr>
                        <a:t>Weight</a:t>
                      </a:r>
                      <a:endParaRPr sz="1000" b="1" u="none" strike="noStrike" cap="none" dirty="0">
                        <a:solidFill>
                          <a:srgbClr val="535353"/>
                        </a:solidFill>
                        <a:latin typeface="Nunito" pitchFamily="2" charset="0"/>
                        <a:ea typeface="Poppins"/>
                        <a:cs typeface="Poppins"/>
                        <a:sym typeface="Poppins"/>
                      </a:endParaRPr>
                    </a:p>
                  </a:txBody>
                  <a:tcPr marL="91775" marR="91775" marT="91475" marB="9147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solidFill>
                      <a:prstDash val="solid"/>
                      <a:round/>
                      <a:headEnd type="none" w="sm" len="sm"/>
                      <a:tailEnd type="none" w="sm" len="sm"/>
                    </a:lnT>
                    <a:lnB w="38100" cap="flat" cmpd="sng">
                      <a:solidFill>
                        <a:srgbClr val="9BCCC7"/>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 sz="1000" b="1" u="none" strike="noStrike" cap="none" dirty="0">
                          <a:solidFill>
                            <a:srgbClr val="535353"/>
                          </a:solidFill>
                          <a:latin typeface="Nunito" pitchFamily="2" charset="0"/>
                          <a:ea typeface="Poppins"/>
                          <a:cs typeface="Poppins"/>
                          <a:sym typeface="Poppins"/>
                        </a:rPr>
                        <a:t>Cartons /</a:t>
                      </a:r>
                      <a:endParaRPr sz="1000" b="1" u="none" strike="noStrike" cap="none" dirty="0">
                        <a:solidFill>
                          <a:srgbClr val="535353"/>
                        </a:solidFill>
                        <a:latin typeface="Nunito" pitchFamily="2" charset="0"/>
                        <a:ea typeface="Poppins"/>
                        <a:cs typeface="Poppins"/>
                        <a:sym typeface="Poppins"/>
                      </a:endParaRPr>
                    </a:p>
                    <a:p>
                      <a:pPr marL="0" marR="0" lvl="0" indent="0" algn="l" rtl="0">
                        <a:lnSpc>
                          <a:spcPct val="115000"/>
                        </a:lnSpc>
                        <a:spcBef>
                          <a:spcPts val="0"/>
                        </a:spcBef>
                        <a:spcAft>
                          <a:spcPts val="0"/>
                        </a:spcAft>
                        <a:buClr>
                          <a:srgbClr val="000000"/>
                        </a:buClr>
                        <a:buSzPts val="1000"/>
                        <a:buFont typeface="Arial"/>
                        <a:buNone/>
                      </a:pPr>
                      <a:r>
                        <a:rPr lang="en" sz="1000" b="1" u="none" strike="noStrike" cap="none" dirty="0">
                          <a:solidFill>
                            <a:srgbClr val="535353"/>
                          </a:solidFill>
                          <a:latin typeface="Nunito" pitchFamily="2" charset="0"/>
                          <a:ea typeface="Poppins"/>
                          <a:cs typeface="Poppins"/>
                          <a:sym typeface="Poppins"/>
                        </a:rPr>
                        <a:t>Pallet</a:t>
                      </a:r>
                      <a:endParaRPr sz="1000" b="1" u="none" strike="noStrike" cap="none" dirty="0">
                        <a:solidFill>
                          <a:srgbClr val="535353"/>
                        </a:solidFill>
                        <a:latin typeface="Nunito" pitchFamily="2" charset="0"/>
                        <a:ea typeface="Poppins"/>
                        <a:cs typeface="Poppins"/>
                        <a:sym typeface="Poppins"/>
                      </a:endParaRPr>
                    </a:p>
                  </a:txBody>
                  <a:tcPr marL="91775" marR="91775" marT="91475" marB="9147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solidFill>
                      <a:prstDash val="solid"/>
                      <a:round/>
                      <a:headEnd type="none" w="sm" len="sm"/>
                      <a:tailEnd type="none" w="sm" len="sm"/>
                    </a:lnT>
                    <a:lnB w="38100" cap="flat" cmpd="sng">
                      <a:solidFill>
                        <a:srgbClr val="9BCCC7"/>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 sz="1000" b="1" u="none" strike="noStrike" cap="none" dirty="0">
                          <a:solidFill>
                            <a:srgbClr val="535353"/>
                          </a:solidFill>
                          <a:latin typeface="Nunito" pitchFamily="2" charset="0"/>
                          <a:ea typeface="Poppins"/>
                          <a:cs typeface="Poppins"/>
                          <a:sym typeface="Poppins"/>
                        </a:rPr>
                        <a:t>MOQ</a:t>
                      </a:r>
                      <a:endParaRPr sz="1000" b="1" u="none" strike="noStrike" cap="none" dirty="0">
                        <a:solidFill>
                          <a:srgbClr val="535353"/>
                        </a:solidFill>
                        <a:latin typeface="Nunito" pitchFamily="2" charset="0"/>
                        <a:ea typeface="Poppins"/>
                        <a:cs typeface="Poppins"/>
                        <a:sym typeface="Poppins"/>
                      </a:endParaRPr>
                    </a:p>
                  </a:txBody>
                  <a:tcPr marL="91775" marR="91775" marT="91475" marB="9147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solidFill>
                      <a:prstDash val="solid"/>
                      <a:round/>
                      <a:headEnd type="none" w="sm" len="sm"/>
                      <a:tailEnd type="none" w="sm" len="sm"/>
                    </a:lnT>
                    <a:lnB w="38100" cap="flat" cmpd="sng">
                      <a:solidFill>
                        <a:srgbClr val="9BCCC7"/>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258200">
                <a:tc>
                  <a:txBody>
                    <a:bodyPr/>
                    <a:lstStyle/>
                    <a:p>
                      <a:pPr marL="0" marR="0" lvl="0" indent="0" algn="l" rtl="0">
                        <a:lnSpc>
                          <a:spcPct val="115000"/>
                        </a:lnSpc>
                        <a:spcBef>
                          <a:spcPts val="0"/>
                        </a:spcBef>
                        <a:spcAft>
                          <a:spcPts val="0"/>
                        </a:spcAft>
                        <a:buClr>
                          <a:schemeClr val="dk1"/>
                        </a:buClr>
                        <a:buSzPts val="1100"/>
                        <a:buFont typeface="Arial"/>
                        <a:buNone/>
                      </a:pPr>
                      <a:r>
                        <a:rPr lang="en" sz="800" u="none" strike="noStrike" cap="none" dirty="0">
                          <a:solidFill>
                            <a:srgbClr val="535353"/>
                          </a:solidFill>
                          <a:latin typeface="Nunito" pitchFamily="2" charset="0"/>
                          <a:ea typeface="Poppins"/>
                          <a:cs typeface="Poppins"/>
                          <a:sym typeface="Poppins"/>
                        </a:rPr>
                        <a:t>Sprout Organic</a:t>
                      </a:r>
                      <a:endParaRPr sz="800" u="none" strike="noStrike" cap="none" dirty="0">
                        <a:solidFill>
                          <a:srgbClr val="535353"/>
                        </a:solidFill>
                        <a:latin typeface="Nunito" pitchFamily="2" charset="0"/>
                        <a:ea typeface="Poppins"/>
                        <a:cs typeface="Poppins"/>
                        <a:sym typeface="Poppins"/>
                      </a:endParaRPr>
                    </a:p>
                    <a:p>
                      <a:pPr marL="0" marR="0" lvl="0" indent="0" algn="l" rtl="0">
                        <a:lnSpc>
                          <a:spcPct val="115000"/>
                        </a:lnSpc>
                        <a:spcBef>
                          <a:spcPts val="0"/>
                        </a:spcBef>
                        <a:spcAft>
                          <a:spcPts val="0"/>
                        </a:spcAft>
                        <a:buClr>
                          <a:srgbClr val="000000"/>
                        </a:buClr>
                        <a:buSzPts val="800"/>
                        <a:buFont typeface="Arial"/>
                        <a:buNone/>
                      </a:pPr>
                      <a:r>
                        <a:rPr lang="en" sz="800" u="none" strike="noStrike" cap="none" dirty="0">
                          <a:solidFill>
                            <a:srgbClr val="535353"/>
                          </a:solidFill>
                          <a:latin typeface="Nunito" pitchFamily="2" charset="0"/>
                          <a:ea typeface="Poppins"/>
                          <a:cs typeface="Poppins"/>
                          <a:sym typeface="Poppins"/>
                        </a:rPr>
                        <a:t>Toddler Drink</a:t>
                      </a:r>
                      <a:endParaRPr sz="800" u="none" strike="noStrike" cap="none" dirty="0">
                        <a:solidFill>
                          <a:srgbClr val="535353"/>
                        </a:solidFill>
                        <a:latin typeface="Nunito" pitchFamily="2" charset="0"/>
                        <a:ea typeface="Poppins"/>
                        <a:cs typeface="Poppins"/>
                        <a:sym typeface="Poppins"/>
                      </a:endParaRPr>
                    </a:p>
                  </a:txBody>
                  <a:tcPr marL="91775" marR="91775" marT="91475" marB="91475" anchor="ctr">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rgbClr val="9BCCC7"/>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dirty="0">
                          <a:solidFill>
                            <a:srgbClr val="535353"/>
                          </a:solidFill>
                          <a:latin typeface="Nunito" pitchFamily="2" charset="0"/>
                          <a:ea typeface="Poppins"/>
                          <a:cs typeface="Poppins"/>
                          <a:sym typeface="Poppins"/>
                        </a:rPr>
                        <a:t>700g</a:t>
                      </a:r>
                      <a:endParaRPr sz="800" u="none" strike="noStrike" cap="none" dirty="0">
                        <a:solidFill>
                          <a:srgbClr val="535353"/>
                        </a:solidFill>
                        <a:latin typeface="Nunito" pitchFamily="2" charset="0"/>
                        <a:ea typeface="Poppins"/>
                        <a:cs typeface="Poppins"/>
                        <a:sym typeface="Poppins"/>
                      </a:endParaRPr>
                    </a:p>
                  </a:txBody>
                  <a:tcPr marL="91775" marR="91775" marT="91475" marB="9147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rgbClr val="9BCCC7"/>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dirty="0">
                          <a:solidFill>
                            <a:srgbClr val="535353"/>
                          </a:solidFill>
                          <a:latin typeface="Nunito" pitchFamily="2" charset="0"/>
                          <a:ea typeface="Poppins"/>
                          <a:cs typeface="Poppins"/>
                          <a:sym typeface="Poppins"/>
                        </a:rPr>
                        <a:t>3</a:t>
                      </a:r>
                      <a:endParaRPr sz="800" u="none" strike="noStrike" cap="none" dirty="0">
                        <a:solidFill>
                          <a:srgbClr val="535353"/>
                        </a:solidFill>
                        <a:latin typeface="Nunito" pitchFamily="2" charset="0"/>
                        <a:ea typeface="Poppins"/>
                        <a:cs typeface="Poppins"/>
                        <a:sym typeface="Poppins"/>
                      </a:endParaRPr>
                    </a:p>
                  </a:txBody>
                  <a:tcPr marL="91775" marR="91775" marT="91475" marB="9147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rgbClr val="9BCCC7"/>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dirty="0">
                          <a:solidFill>
                            <a:srgbClr val="535353"/>
                          </a:solidFill>
                          <a:latin typeface="Nunito" pitchFamily="2" charset="0"/>
                          <a:ea typeface="Poppins"/>
                          <a:cs typeface="Poppins"/>
                          <a:sym typeface="Poppins"/>
                        </a:rPr>
                        <a:t>2.5kg</a:t>
                      </a:r>
                      <a:endParaRPr sz="800" u="none" strike="noStrike" cap="none" dirty="0">
                        <a:solidFill>
                          <a:srgbClr val="535353"/>
                        </a:solidFill>
                        <a:latin typeface="Nunito" pitchFamily="2" charset="0"/>
                        <a:ea typeface="Poppins"/>
                        <a:cs typeface="Poppins"/>
                        <a:sym typeface="Poppins"/>
                      </a:endParaRPr>
                    </a:p>
                  </a:txBody>
                  <a:tcPr marL="91775" marR="91775" marT="91475" marB="9147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rgbClr val="9BCCC7"/>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dirty="0">
                          <a:latin typeface="Nunito" pitchFamily="2" charset="0"/>
                          <a:ea typeface="Poppins"/>
                          <a:cs typeface="Poppins"/>
                          <a:sym typeface="Poppins"/>
                        </a:rPr>
                        <a:t>120 (20Lx6H)</a:t>
                      </a:r>
                      <a:endParaRPr sz="800" u="none" strike="noStrike" cap="none" dirty="0">
                        <a:latin typeface="Nunito" pitchFamily="2" charset="0"/>
                        <a:ea typeface="Poppins"/>
                        <a:cs typeface="Poppins"/>
                        <a:sym typeface="Poppins"/>
                      </a:endParaRPr>
                    </a:p>
                  </a:txBody>
                  <a:tcPr marL="91775" marR="91775" marT="91475" marB="9147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rgbClr val="9BCCC7"/>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dirty="0">
                          <a:latin typeface="Nunito" pitchFamily="2" charset="0"/>
                          <a:ea typeface="Poppins"/>
                          <a:cs typeface="Poppins"/>
                          <a:sym typeface="Poppins"/>
                        </a:rPr>
                        <a:t>1 Carton</a:t>
                      </a:r>
                      <a:endParaRPr sz="800" u="none" strike="noStrike" cap="none" dirty="0">
                        <a:latin typeface="Nunito" pitchFamily="2" charset="0"/>
                        <a:ea typeface="Poppins"/>
                        <a:cs typeface="Poppins"/>
                        <a:sym typeface="Poppins"/>
                      </a:endParaRPr>
                    </a:p>
                  </a:txBody>
                  <a:tcPr marL="91775" marR="91775" marT="91475" marB="9147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rgbClr val="9BCCC7"/>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grpSp>
        <p:nvGrpSpPr>
          <p:cNvPr id="385" name="Google Shape;385;p59"/>
          <p:cNvGrpSpPr/>
          <p:nvPr/>
        </p:nvGrpSpPr>
        <p:grpSpPr>
          <a:xfrm>
            <a:off x="688478" y="2584274"/>
            <a:ext cx="458983" cy="457474"/>
            <a:chOff x="152600" y="2736925"/>
            <a:chExt cx="457200" cy="457200"/>
          </a:xfrm>
        </p:grpSpPr>
        <p:sp>
          <p:nvSpPr>
            <p:cNvPr id="386" name="Google Shape;386;p59"/>
            <p:cNvSpPr/>
            <p:nvPr/>
          </p:nvSpPr>
          <p:spPr>
            <a:xfrm>
              <a:off x="152600" y="2736925"/>
              <a:ext cx="457200" cy="457200"/>
            </a:xfrm>
            <a:prstGeom prst="ellipse">
              <a:avLst/>
            </a:prstGeom>
            <a:solidFill>
              <a:srgbClr val="9BCCC7"/>
            </a:solidFill>
            <a:ln>
              <a:noFill/>
            </a:ln>
          </p:spPr>
          <p:txBody>
            <a:bodyPr spcFirstLastPara="1" wrap="square" lIns="91675" tIns="91675" rIns="91675" bIns="91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7" name="Google Shape;387;p59"/>
            <p:cNvPicPr preferRelativeResize="0"/>
            <p:nvPr/>
          </p:nvPicPr>
          <p:blipFill rotWithShape="1">
            <a:blip r:embed="rId5">
              <a:alphaModFix/>
            </a:blip>
            <a:srcRect/>
            <a:stretch/>
          </p:blipFill>
          <p:spPr>
            <a:xfrm>
              <a:off x="223463" y="2828363"/>
              <a:ext cx="315468" cy="274320"/>
            </a:xfrm>
            <a:prstGeom prst="rect">
              <a:avLst/>
            </a:prstGeom>
            <a:noFill/>
            <a:ln>
              <a:noFill/>
            </a:ln>
          </p:spPr>
        </p:pic>
      </p:grpSp>
      <p:grpSp>
        <p:nvGrpSpPr>
          <p:cNvPr id="388" name="Google Shape;388;p59"/>
          <p:cNvGrpSpPr/>
          <p:nvPr/>
        </p:nvGrpSpPr>
        <p:grpSpPr>
          <a:xfrm>
            <a:off x="688475" y="3550351"/>
            <a:ext cx="458983" cy="457474"/>
            <a:chOff x="685800" y="3993000"/>
            <a:chExt cx="457200" cy="457200"/>
          </a:xfrm>
        </p:grpSpPr>
        <p:sp>
          <p:nvSpPr>
            <p:cNvPr id="389" name="Google Shape;389;p59"/>
            <p:cNvSpPr/>
            <p:nvPr/>
          </p:nvSpPr>
          <p:spPr>
            <a:xfrm>
              <a:off x="685800" y="3993000"/>
              <a:ext cx="457200" cy="457200"/>
            </a:xfrm>
            <a:prstGeom prst="ellipse">
              <a:avLst/>
            </a:prstGeom>
            <a:solidFill>
              <a:srgbClr val="9BCCC7"/>
            </a:solidFill>
            <a:ln>
              <a:noFill/>
            </a:ln>
          </p:spPr>
          <p:txBody>
            <a:bodyPr spcFirstLastPara="1" wrap="square" lIns="91675" tIns="91675" rIns="91675" bIns="91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0" name="Google Shape;390;p59"/>
            <p:cNvPicPr preferRelativeResize="0"/>
            <p:nvPr/>
          </p:nvPicPr>
          <p:blipFill rotWithShape="1">
            <a:blip r:embed="rId6">
              <a:alphaModFix/>
            </a:blip>
            <a:srcRect/>
            <a:stretch/>
          </p:blipFill>
          <p:spPr>
            <a:xfrm>
              <a:off x="777238" y="4110325"/>
              <a:ext cx="274320" cy="222551"/>
            </a:xfrm>
            <a:prstGeom prst="rect">
              <a:avLst/>
            </a:prstGeom>
            <a:noFill/>
            <a:ln>
              <a:noFill/>
            </a:ln>
          </p:spPr>
        </p:pic>
      </p:grpSp>
      <p:grpSp>
        <p:nvGrpSpPr>
          <p:cNvPr id="391" name="Google Shape;391;p59"/>
          <p:cNvGrpSpPr/>
          <p:nvPr/>
        </p:nvGrpSpPr>
        <p:grpSpPr>
          <a:xfrm>
            <a:off x="688478" y="4880576"/>
            <a:ext cx="458983" cy="457474"/>
            <a:chOff x="95700" y="4954300"/>
            <a:chExt cx="457200" cy="457200"/>
          </a:xfrm>
        </p:grpSpPr>
        <p:sp>
          <p:nvSpPr>
            <p:cNvPr id="392" name="Google Shape;392;p59"/>
            <p:cNvSpPr/>
            <p:nvPr/>
          </p:nvSpPr>
          <p:spPr>
            <a:xfrm>
              <a:off x="95700" y="4954300"/>
              <a:ext cx="457200" cy="457200"/>
            </a:xfrm>
            <a:prstGeom prst="ellipse">
              <a:avLst/>
            </a:prstGeom>
            <a:solidFill>
              <a:srgbClr val="9BCCC7"/>
            </a:solidFill>
            <a:ln>
              <a:noFill/>
            </a:ln>
          </p:spPr>
          <p:txBody>
            <a:bodyPr spcFirstLastPara="1" wrap="square" lIns="91675" tIns="91675" rIns="91675" bIns="91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3" name="Google Shape;393;p59"/>
            <p:cNvPicPr preferRelativeResize="0"/>
            <p:nvPr/>
          </p:nvPicPr>
          <p:blipFill rotWithShape="1">
            <a:blip r:embed="rId7">
              <a:alphaModFix/>
            </a:blip>
            <a:srcRect/>
            <a:stretch/>
          </p:blipFill>
          <p:spPr>
            <a:xfrm>
              <a:off x="278200" y="5045738"/>
              <a:ext cx="92201" cy="274320"/>
            </a:xfrm>
            <a:prstGeom prst="rect">
              <a:avLst/>
            </a:prstGeom>
            <a:noFill/>
            <a:ln>
              <a:noFill/>
            </a:ln>
          </p:spPr>
        </p:pic>
      </p:grpSp>
      <p:grpSp>
        <p:nvGrpSpPr>
          <p:cNvPr id="394" name="Google Shape;394;p59"/>
          <p:cNvGrpSpPr/>
          <p:nvPr/>
        </p:nvGrpSpPr>
        <p:grpSpPr>
          <a:xfrm>
            <a:off x="688475" y="6121555"/>
            <a:ext cx="458983" cy="457474"/>
            <a:chOff x="685800" y="6749675"/>
            <a:chExt cx="457200" cy="457200"/>
          </a:xfrm>
        </p:grpSpPr>
        <p:sp>
          <p:nvSpPr>
            <p:cNvPr id="395" name="Google Shape;395;p59"/>
            <p:cNvSpPr/>
            <p:nvPr/>
          </p:nvSpPr>
          <p:spPr>
            <a:xfrm>
              <a:off x="685800" y="6749675"/>
              <a:ext cx="457200" cy="457200"/>
            </a:xfrm>
            <a:prstGeom prst="ellipse">
              <a:avLst/>
            </a:prstGeom>
            <a:solidFill>
              <a:srgbClr val="9BCCC7"/>
            </a:solidFill>
            <a:ln>
              <a:noFill/>
            </a:ln>
          </p:spPr>
          <p:txBody>
            <a:bodyPr spcFirstLastPara="1" wrap="square" lIns="91675" tIns="91675" rIns="91675" bIns="91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6" name="Google Shape;396;p59"/>
            <p:cNvPicPr preferRelativeResize="0"/>
            <p:nvPr/>
          </p:nvPicPr>
          <p:blipFill rotWithShape="1">
            <a:blip r:embed="rId8">
              <a:alphaModFix/>
            </a:blip>
            <a:srcRect/>
            <a:stretch/>
          </p:blipFill>
          <p:spPr>
            <a:xfrm>
              <a:off x="767637" y="6841113"/>
              <a:ext cx="293522" cy="274320"/>
            </a:xfrm>
            <a:prstGeom prst="rect">
              <a:avLst/>
            </a:prstGeom>
            <a:noFill/>
            <a:ln>
              <a:noFill/>
            </a:ln>
          </p:spPr>
        </p:pic>
      </p:grpSp>
      <p:sp>
        <p:nvSpPr>
          <p:cNvPr id="397" name="Google Shape;397;p59"/>
          <p:cNvSpPr/>
          <p:nvPr/>
        </p:nvSpPr>
        <p:spPr>
          <a:xfrm rot="10800000" flipH="1">
            <a:off x="0" y="8819923"/>
            <a:ext cx="7589538" cy="1878552"/>
          </a:xfrm>
          <a:prstGeom prst="flowChartDocument">
            <a:avLst/>
          </a:prstGeom>
          <a:solidFill>
            <a:srgbClr val="FFFFFF"/>
          </a:solidFill>
          <a:ln>
            <a:noFill/>
          </a:ln>
        </p:spPr>
        <p:txBody>
          <a:bodyPr spcFirstLastPara="1" wrap="square" lIns="91675" tIns="91675" rIns="91675" bIns="91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9BCCC7"/>
              </a:solidFill>
              <a:latin typeface="Arial"/>
              <a:ea typeface="Arial"/>
              <a:cs typeface="Arial"/>
              <a:sym typeface="Arial"/>
            </a:endParaRPr>
          </a:p>
        </p:txBody>
      </p:sp>
      <p:sp>
        <p:nvSpPr>
          <p:cNvPr id="398" name="Google Shape;398;p59"/>
          <p:cNvSpPr txBox="1"/>
          <p:nvPr/>
        </p:nvSpPr>
        <p:spPr>
          <a:xfrm>
            <a:off x="472890" y="10253631"/>
            <a:ext cx="1836000" cy="379809"/>
          </a:xfrm>
          <a:prstGeom prst="rect">
            <a:avLst/>
          </a:prstGeom>
          <a:noFill/>
          <a:ln>
            <a:noFill/>
          </a:ln>
        </p:spPr>
        <p:txBody>
          <a:bodyPr spcFirstLastPara="1" wrap="square" lIns="91675" tIns="91675" rIns="91675" bIns="9167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100" b="1" i="0" u="none" strike="noStrike" cap="none" dirty="0">
                <a:solidFill>
                  <a:srgbClr val="535353"/>
                </a:solidFill>
                <a:latin typeface="Nunito" pitchFamily="2" charset="0"/>
                <a:ea typeface="Poppins"/>
                <a:cs typeface="Poppins"/>
                <a:sym typeface="Poppins"/>
              </a:rPr>
              <a:t>Sprout Organic Pty Ltd.</a:t>
            </a:r>
            <a:endParaRPr sz="1100" b="1" i="0" u="none" strike="noStrike" cap="none" dirty="0">
              <a:solidFill>
                <a:srgbClr val="535353"/>
              </a:solidFill>
              <a:latin typeface="Nunito" pitchFamily="2" charset="0"/>
              <a:ea typeface="Poppins"/>
              <a:cs typeface="Poppins"/>
              <a:sym typeface="Poppins"/>
            </a:endParaRPr>
          </a:p>
        </p:txBody>
      </p:sp>
      <p:sp>
        <p:nvSpPr>
          <p:cNvPr id="399" name="Google Shape;399;p59"/>
          <p:cNvSpPr txBox="1"/>
          <p:nvPr/>
        </p:nvSpPr>
        <p:spPr>
          <a:xfrm>
            <a:off x="2563447" y="10238322"/>
            <a:ext cx="1836000" cy="379809"/>
          </a:xfrm>
          <a:prstGeom prst="rect">
            <a:avLst/>
          </a:prstGeom>
          <a:noFill/>
          <a:ln>
            <a:noFill/>
          </a:ln>
        </p:spPr>
        <p:txBody>
          <a:bodyPr spcFirstLastPara="1" wrap="square" lIns="91675" tIns="91675" rIns="91675" bIns="91675" anchor="t" anchorCtr="0">
            <a:spAutoFit/>
          </a:bodyPr>
          <a:lstStyle/>
          <a:p>
            <a:pPr marL="0" marR="0" lvl="0" indent="0" algn="ctr" rtl="0">
              <a:lnSpc>
                <a:spcPct val="115000"/>
              </a:lnSpc>
              <a:spcBef>
                <a:spcPts val="0"/>
              </a:spcBef>
              <a:spcAft>
                <a:spcPts val="0"/>
              </a:spcAft>
              <a:buClr>
                <a:srgbClr val="000000"/>
              </a:buClr>
              <a:buSzPts val="1100"/>
              <a:buFont typeface="Arial"/>
              <a:buNone/>
            </a:pPr>
            <a:r>
              <a:rPr lang="en" sz="1100" b="1" i="0" u="none" strike="noStrike" cap="none" dirty="0">
                <a:solidFill>
                  <a:srgbClr val="535353"/>
                </a:solidFill>
                <a:latin typeface="Nunito" pitchFamily="2" charset="0"/>
                <a:ea typeface="Poppins"/>
                <a:cs typeface="Poppins"/>
                <a:sym typeface="Poppins"/>
              </a:rPr>
              <a:t>sproutorganic.com.au</a:t>
            </a:r>
            <a:endParaRPr sz="1100" b="1" i="0" u="none" strike="noStrike" cap="none" dirty="0">
              <a:solidFill>
                <a:srgbClr val="535353"/>
              </a:solidFill>
              <a:latin typeface="Nunito" pitchFamily="2" charset="0"/>
              <a:ea typeface="Poppins"/>
              <a:cs typeface="Poppins"/>
              <a:sym typeface="Poppins"/>
            </a:endParaRPr>
          </a:p>
        </p:txBody>
      </p:sp>
      <p:sp>
        <p:nvSpPr>
          <p:cNvPr id="400" name="Google Shape;400;p59"/>
          <p:cNvSpPr txBox="1"/>
          <p:nvPr/>
        </p:nvSpPr>
        <p:spPr>
          <a:xfrm>
            <a:off x="4654005" y="10238309"/>
            <a:ext cx="2478600" cy="379809"/>
          </a:xfrm>
          <a:prstGeom prst="rect">
            <a:avLst/>
          </a:prstGeom>
          <a:noFill/>
          <a:ln>
            <a:noFill/>
          </a:ln>
        </p:spPr>
        <p:txBody>
          <a:bodyPr spcFirstLastPara="1" wrap="square" lIns="91675" tIns="91675" rIns="91675" bIns="91675" anchor="t" anchorCtr="0">
            <a:spAutoFit/>
          </a:bodyPr>
          <a:lstStyle/>
          <a:p>
            <a:pPr marL="0" marR="0" lvl="0" indent="0" algn="r" rtl="0">
              <a:lnSpc>
                <a:spcPct val="115000"/>
              </a:lnSpc>
              <a:spcBef>
                <a:spcPts val="0"/>
              </a:spcBef>
              <a:spcAft>
                <a:spcPts val="0"/>
              </a:spcAft>
              <a:buClr>
                <a:srgbClr val="000000"/>
              </a:buClr>
              <a:buSzPts val="1100"/>
              <a:buFont typeface="Arial"/>
              <a:buNone/>
            </a:pPr>
            <a:r>
              <a:rPr lang="en" sz="1100" b="1" i="0" u="none" strike="noStrike" cap="none" dirty="0">
                <a:solidFill>
                  <a:srgbClr val="535353"/>
                </a:solidFill>
                <a:latin typeface="Nunito" pitchFamily="2" charset="0"/>
                <a:ea typeface="Poppins"/>
                <a:cs typeface="Poppins"/>
                <a:sym typeface="Poppins"/>
              </a:rPr>
              <a:t>sales@sproutorganic.com.au</a:t>
            </a:r>
            <a:endParaRPr sz="1100" b="1" i="0" u="none" strike="noStrike" cap="none" dirty="0">
              <a:solidFill>
                <a:srgbClr val="535353"/>
              </a:solidFill>
              <a:latin typeface="Nunito" pitchFamily="2" charset="0"/>
              <a:ea typeface="Poppins"/>
              <a:cs typeface="Poppins"/>
              <a:sym typeface="Poppins"/>
            </a:endParaRPr>
          </a:p>
        </p:txBody>
      </p:sp>
      <p:sp>
        <p:nvSpPr>
          <p:cNvPr id="401" name="Google Shape;401;p59"/>
          <p:cNvSpPr txBox="1"/>
          <p:nvPr/>
        </p:nvSpPr>
        <p:spPr>
          <a:xfrm>
            <a:off x="456877" y="9454597"/>
            <a:ext cx="3223500" cy="813300"/>
          </a:xfrm>
          <a:prstGeom prst="rect">
            <a:avLst/>
          </a:prstGeom>
          <a:noFill/>
          <a:ln>
            <a:noFill/>
          </a:ln>
        </p:spPr>
        <p:txBody>
          <a:bodyPr spcFirstLastPara="1" wrap="square" lIns="91675" tIns="91675" rIns="91675" bIns="91675" anchor="t" anchorCtr="0">
            <a:spAutoFit/>
          </a:bodyPr>
          <a:lstStyle/>
          <a:p>
            <a:pPr marL="0" marR="0" lvl="0" indent="0" algn="l" rtl="0">
              <a:lnSpc>
                <a:spcPct val="60000"/>
              </a:lnSpc>
              <a:spcBef>
                <a:spcPts val="0"/>
              </a:spcBef>
              <a:spcAft>
                <a:spcPts val="0"/>
              </a:spcAft>
              <a:buClr>
                <a:srgbClr val="000000"/>
              </a:buClr>
              <a:buSzPts val="3400"/>
              <a:buFont typeface="Arial"/>
              <a:buNone/>
            </a:pPr>
            <a:r>
              <a:rPr lang="en" sz="3400" b="1" i="0" u="none" strike="noStrike" cap="none">
                <a:solidFill>
                  <a:srgbClr val="535353"/>
                </a:solidFill>
                <a:latin typeface="Nanum Pen Script"/>
                <a:ea typeface="Nanum Pen Script"/>
                <a:cs typeface="Nanum Pen Script"/>
                <a:sym typeface="Nanum Pen Script"/>
              </a:rPr>
              <a:t>ORDER</a:t>
            </a:r>
            <a:endParaRPr sz="3400" b="1" i="0" u="none" strike="noStrike" cap="none">
              <a:solidFill>
                <a:srgbClr val="535353"/>
              </a:solidFill>
              <a:latin typeface="Nanum Pen Script"/>
              <a:ea typeface="Nanum Pen Script"/>
              <a:cs typeface="Nanum Pen Script"/>
              <a:sym typeface="Nanum Pen Script"/>
            </a:endParaRPr>
          </a:p>
          <a:p>
            <a:pPr marL="0" marR="0" lvl="0" indent="0" algn="l" rtl="0">
              <a:lnSpc>
                <a:spcPct val="60000"/>
              </a:lnSpc>
              <a:spcBef>
                <a:spcPts val="0"/>
              </a:spcBef>
              <a:spcAft>
                <a:spcPts val="0"/>
              </a:spcAft>
              <a:buClr>
                <a:srgbClr val="000000"/>
              </a:buClr>
              <a:buSzPts val="3400"/>
              <a:buFont typeface="Arial"/>
              <a:buNone/>
            </a:pPr>
            <a:r>
              <a:rPr lang="en" sz="3400" b="1" i="0" u="none" strike="noStrike" cap="none">
                <a:solidFill>
                  <a:srgbClr val="535353"/>
                </a:solidFill>
                <a:latin typeface="Nanum Pen Script"/>
                <a:ea typeface="Nanum Pen Script"/>
                <a:cs typeface="Nanum Pen Script"/>
                <a:sym typeface="Nanum Pen Script"/>
              </a:rPr>
              <a:t>NOW!</a:t>
            </a:r>
            <a:endParaRPr sz="3400" b="1" i="0" u="none" strike="noStrike" cap="none">
              <a:solidFill>
                <a:srgbClr val="535353"/>
              </a:solidFill>
              <a:latin typeface="Nanum Pen Script"/>
              <a:ea typeface="Nanum Pen Script"/>
              <a:cs typeface="Nanum Pen Script"/>
              <a:sym typeface="Nanum Pen Script"/>
            </a:endParaRPr>
          </a:p>
        </p:txBody>
      </p:sp>
      <p:pic>
        <p:nvPicPr>
          <p:cNvPr id="402" name="Google Shape;402;p59"/>
          <p:cNvPicPr preferRelativeResize="0"/>
          <p:nvPr/>
        </p:nvPicPr>
        <p:blipFill rotWithShape="1">
          <a:blip r:embed="rId9">
            <a:alphaModFix/>
          </a:blip>
          <a:srcRect/>
          <a:stretch/>
        </p:blipFill>
        <p:spPr>
          <a:xfrm>
            <a:off x="1493131" y="7271126"/>
            <a:ext cx="1756113" cy="2744863"/>
          </a:xfrm>
          <a:prstGeom prst="rect">
            <a:avLst/>
          </a:prstGeom>
          <a:noFill/>
          <a:ln>
            <a:noFill/>
          </a:ln>
        </p:spPr>
      </p:pic>
      <p:pic>
        <p:nvPicPr>
          <p:cNvPr id="403" name="Google Shape;403;p59"/>
          <p:cNvPicPr preferRelativeResize="0"/>
          <p:nvPr/>
        </p:nvPicPr>
        <p:blipFill rotWithShape="1">
          <a:blip r:embed="rId10">
            <a:alphaModFix/>
          </a:blip>
          <a:srcRect/>
          <a:stretch/>
        </p:blipFill>
        <p:spPr>
          <a:xfrm>
            <a:off x="5475425" y="7819194"/>
            <a:ext cx="1423462" cy="2135791"/>
          </a:xfrm>
          <a:prstGeom prst="rect">
            <a:avLst/>
          </a:prstGeom>
          <a:noFill/>
          <a:ln>
            <a:noFill/>
          </a:ln>
        </p:spPr>
      </p:pic>
      <p:pic>
        <p:nvPicPr>
          <p:cNvPr id="404" name="Google Shape;404;p59"/>
          <p:cNvPicPr preferRelativeResize="0"/>
          <p:nvPr/>
        </p:nvPicPr>
        <p:blipFill rotWithShape="1">
          <a:blip r:embed="rId11">
            <a:alphaModFix/>
          </a:blip>
          <a:srcRect/>
          <a:stretch/>
        </p:blipFill>
        <p:spPr>
          <a:xfrm>
            <a:off x="3680378" y="7645812"/>
            <a:ext cx="2278829" cy="23727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A8DBED"/>
            </a:gs>
          </a:gsLst>
          <a:lin ang="16200038" scaled="0"/>
        </a:gradFill>
        <a:effectLst/>
      </p:bgPr>
    </p:bg>
    <p:spTree>
      <p:nvGrpSpPr>
        <p:cNvPr id="1" name="Shape 408"/>
        <p:cNvGrpSpPr/>
        <p:nvPr/>
      </p:nvGrpSpPr>
      <p:grpSpPr>
        <a:xfrm>
          <a:off x="0" y="0"/>
          <a:ext cx="0" cy="0"/>
          <a:chOff x="0" y="0"/>
          <a:chExt cx="0" cy="0"/>
        </a:xfrm>
      </p:grpSpPr>
      <p:pic>
        <p:nvPicPr>
          <p:cNvPr id="409" name="Google Shape;409;p60"/>
          <p:cNvPicPr preferRelativeResize="0"/>
          <p:nvPr/>
        </p:nvPicPr>
        <p:blipFill rotWithShape="1">
          <a:blip r:embed="rId3">
            <a:alphaModFix/>
          </a:blip>
          <a:srcRect/>
          <a:stretch/>
        </p:blipFill>
        <p:spPr>
          <a:xfrm>
            <a:off x="3027052" y="2711504"/>
            <a:ext cx="4482306" cy="2995939"/>
          </a:xfrm>
          <a:prstGeom prst="rect">
            <a:avLst/>
          </a:prstGeom>
          <a:noFill/>
          <a:ln>
            <a:noFill/>
          </a:ln>
        </p:spPr>
      </p:pic>
      <p:sp>
        <p:nvSpPr>
          <p:cNvPr id="410" name="Google Shape;410;p60"/>
          <p:cNvSpPr/>
          <p:nvPr/>
        </p:nvSpPr>
        <p:spPr>
          <a:xfrm rot="10800000" flipH="1">
            <a:off x="0" y="8819920"/>
            <a:ext cx="7589525" cy="1878555"/>
          </a:xfrm>
          <a:prstGeom prst="flowChartDocument">
            <a:avLst/>
          </a:prstGeom>
          <a:solidFill>
            <a:srgbClr val="A8DBED"/>
          </a:solidFill>
          <a:ln>
            <a:noFill/>
          </a:ln>
        </p:spPr>
        <p:txBody>
          <a:bodyPr spcFirstLastPara="1" wrap="square" lIns="91675" tIns="91675" rIns="91675" bIns="91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9BCCC7"/>
              </a:solidFill>
              <a:latin typeface="Arial"/>
              <a:ea typeface="Arial"/>
              <a:cs typeface="Arial"/>
              <a:sym typeface="Arial"/>
            </a:endParaRPr>
          </a:p>
        </p:txBody>
      </p:sp>
      <p:sp>
        <p:nvSpPr>
          <p:cNvPr id="411" name="Google Shape;411;p60"/>
          <p:cNvSpPr txBox="1"/>
          <p:nvPr/>
        </p:nvSpPr>
        <p:spPr>
          <a:xfrm>
            <a:off x="3266558" y="5762575"/>
            <a:ext cx="3855599" cy="400442"/>
          </a:xfrm>
          <a:prstGeom prst="rect">
            <a:avLst/>
          </a:prstGeom>
          <a:noFill/>
          <a:ln>
            <a:noFill/>
          </a:ln>
        </p:spPr>
        <p:txBody>
          <a:bodyPr spcFirstLastPara="1" wrap="square" lIns="91675" tIns="91675" rIns="91675" bIns="916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535353"/>
                </a:solidFill>
                <a:latin typeface="Poppins ExtraBold"/>
                <a:ea typeface="Poppins ExtraBold"/>
                <a:cs typeface="Poppins ExtraBold"/>
                <a:sym typeface="Poppins ExtraBold"/>
              </a:rPr>
              <a:t>NUTRITIONAL INFORMATION</a:t>
            </a:r>
            <a:endParaRPr sz="1400" b="0" i="0" u="none" strike="noStrike" cap="none">
              <a:solidFill>
                <a:srgbClr val="535353"/>
              </a:solidFill>
              <a:latin typeface="Poppins ExtraBold"/>
              <a:ea typeface="Poppins ExtraBold"/>
              <a:cs typeface="Poppins ExtraBold"/>
              <a:sym typeface="Poppins ExtraBold"/>
            </a:endParaRPr>
          </a:p>
        </p:txBody>
      </p:sp>
      <p:sp>
        <p:nvSpPr>
          <p:cNvPr id="412" name="Google Shape;412;p60"/>
          <p:cNvSpPr/>
          <p:nvPr/>
        </p:nvSpPr>
        <p:spPr>
          <a:xfrm>
            <a:off x="3278830" y="6170222"/>
            <a:ext cx="3855599" cy="2653306"/>
          </a:xfrm>
          <a:prstGeom prst="roundRect">
            <a:avLst>
              <a:gd name="adj" fmla="val 6774"/>
            </a:avLst>
          </a:prstGeom>
          <a:solidFill>
            <a:schemeClr val="lt1"/>
          </a:solidFill>
          <a:ln>
            <a:noFill/>
          </a:ln>
          <a:effectLst>
            <a:outerShdw blurRad="71438" algn="bl" rotWithShape="0">
              <a:srgbClr val="000000">
                <a:alpha val="24705"/>
              </a:srgbClr>
            </a:outerShdw>
          </a:effectLst>
        </p:spPr>
        <p:txBody>
          <a:bodyPr spcFirstLastPara="1" wrap="square" lIns="91675" tIns="91675" rIns="91675" bIns="91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413" name="Google Shape;413;p60"/>
          <p:cNvGraphicFramePr/>
          <p:nvPr/>
        </p:nvGraphicFramePr>
        <p:xfrm>
          <a:off x="3370688" y="6202240"/>
          <a:ext cx="3671800" cy="2704495"/>
        </p:xfrm>
        <a:graphic>
          <a:graphicData uri="http://schemas.openxmlformats.org/drawingml/2006/table">
            <a:tbl>
              <a:tblPr>
                <a:noFill/>
                <a:tableStyleId>{ADC36DAF-32DC-4613-B5DC-CD49B13ED1D9}</a:tableStyleId>
              </a:tblPr>
              <a:tblGrid>
                <a:gridCol w="802900">
                  <a:extLst>
                    <a:ext uri="{9D8B030D-6E8A-4147-A177-3AD203B41FA5}">
                      <a16:colId xmlns:a16="http://schemas.microsoft.com/office/drawing/2014/main" val="20000"/>
                    </a:ext>
                  </a:extLst>
                </a:gridCol>
                <a:gridCol w="956300">
                  <a:extLst>
                    <a:ext uri="{9D8B030D-6E8A-4147-A177-3AD203B41FA5}">
                      <a16:colId xmlns:a16="http://schemas.microsoft.com/office/drawing/2014/main" val="20001"/>
                    </a:ext>
                  </a:extLst>
                </a:gridCol>
                <a:gridCol w="956300">
                  <a:extLst>
                    <a:ext uri="{9D8B030D-6E8A-4147-A177-3AD203B41FA5}">
                      <a16:colId xmlns:a16="http://schemas.microsoft.com/office/drawing/2014/main" val="20002"/>
                    </a:ext>
                  </a:extLst>
                </a:gridCol>
                <a:gridCol w="956300">
                  <a:extLst>
                    <a:ext uri="{9D8B030D-6E8A-4147-A177-3AD203B41FA5}">
                      <a16:colId xmlns:a16="http://schemas.microsoft.com/office/drawing/2014/main" val="20003"/>
                    </a:ext>
                  </a:extLst>
                </a:gridCol>
              </a:tblGrid>
              <a:tr h="338125">
                <a:tc>
                  <a:txBody>
                    <a:bodyPr/>
                    <a:lstStyle/>
                    <a:p>
                      <a:pPr marL="0" marR="0" lvl="0" indent="0" algn="l" rtl="0">
                        <a:lnSpc>
                          <a:spcPct val="115000"/>
                        </a:lnSpc>
                        <a:spcBef>
                          <a:spcPts val="0"/>
                        </a:spcBef>
                        <a:spcAft>
                          <a:spcPts val="0"/>
                        </a:spcAft>
                        <a:buClr>
                          <a:srgbClr val="000000"/>
                        </a:buClr>
                        <a:buSzPts val="600"/>
                        <a:buFont typeface="Arial"/>
                        <a:buNone/>
                      </a:pPr>
                      <a:endParaRPr sz="600" b="1" u="none" strike="noStrike" cap="none" dirty="0">
                        <a:solidFill>
                          <a:srgbClr val="535353"/>
                        </a:solidFill>
                        <a:latin typeface="Nunito" pitchFamily="2" charset="0"/>
                        <a:ea typeface="Poppins"/>
                        <a:cs typeface="Poppins"/>
                        <a:sym typeface="Poppins"/>
                      </a:endParaRPr>
                    </a:p>
                  </a:txBody>
                  <a:tcPr marL="91775" marR="91775" marT="91475" marB="91475">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solidFill>
                      <a:prstDash val="solid"/>
                      <a:round/>
                      <a:headEnd type="none" w="sm" len="sm"/>
                      <a:tailEnd type="none" w="sm" len="sm"/>
                    </a:lnT>
                    <a:lnB w="38100" cap="flat" cmpd="sng">
                      <a:solidFill>
                        <a:srgbClr val="D9C19D"/>
                      </a:solidFill>
                      <a:prstDash val="solid"/>
                      <a:round/>
                      <a:headEnd type="none" w="sm" len="sm"/>
                      <a:tailEnd type="none" w="sm" len="sm"/>
                    </a:lnB>
                    <a:solidFill>
                      <a:schemeClr val="lt1"/>
                    </a:solidFill>
                  </a:tcPr>
                </a:tc>
                <a:tc>
                  <a:txBody>
                    <a:bodyPr/>
                    <a:lstStyle/>
                    <a:p>
                      <a:pPr marL="0" marR="0" lvl="0" indent="0" algn="r" rtl="0">
                        <a:lnSpc>
                          <a:spcPct val="115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AVERAGE QUANTITY</a:t>
                      </a:r>
                      <a:endParaRPr sz="600" b="1" u="none" strike="noStrike" cap="none" dirty="0">
                        <a:solidFill>
                          <a:srgbClr val="535353"/>
                        </a:solidFill>
                        <a:latin typeface="Nunito" pitchFamily="2" charset="0"/>
                        <a:ea typeface="Poppins"/>
                        <a:cs typeface="Poppins"/>
                        <a:sym typeface="Poppins"/>
                      </a:endParaRPr>
                    </a:p>
                    <a:p>
                      <a:pPr marL="0" marR="0" lvl="0" indent="0" algn="r" rtl="0">
                        <a:lnSpc>
                          <a:spcPct val="115000"/>
                        </a:lnSpc>
                        <a:spcBef>
                          <a:spcPts val="0"/>
                        </a:spcBef>
                        <a:spcAft>
                          <a:spcPts val="0"/>
                        </a:spcAft>
                        <a:buClr>
                          <a:srgbClr val="000000"/>
                        </a:buClr>
                        <a:buSzPts val="600"/>
                        <a:buFont typeface="Arial"/>
                        <a:buNone/>
                      </a:pPr>
                      <a:r>
                        <a:rPr lang="en" sz="600" b="1" u="none" strike="noStrike" cap="none" dirty="0">
                          <a:solidFill>
                            <a:srgbClr val="535353"/>
                          </a:solidFill>
                          <a:latin typeface="Nunito" pitchFamily="2" charset="0"/>
                          <a:ea typeface="Poppins"/>
                          <a:cs typeface="Poppins"/>
                          <a:sym typeface="Poppins"/>
                        </a:rPr>
                        <a:t>PER 22G SERVING</a:t>
                      </a:r>
                      <a:endParaRPr sz="600" b="1" u="none" strike="noStrike" cap="none" dirty="0">
                        <a:solidFill>
                          <a:srgbClr val="535353"/>
                        </a:solidFill>
                        <a:latin typeface="Nunito" pitchFamily="2" charset="0"/>
                        <a:ea typeface="Poppins"/>
                        <a:cs typeface="Poppins"/>
                        <a:sym typeface="Poppins"/>
                      </a:endParaRPr>
                    </a:p>
                    <a:p>
                      <a:pPr marL="0" marR="0" lvl="0" indent="0" algn="r" rtl="0">
                        <a:lnSpc>
                          <a:spcPct val="115000"/>
                        </a:lnSpc>
                        <a:spcBef>
                          <a:spcPts val="0"/>
                        </a:spcBef>
                        <a:spcAft>
                          <a:spcPts val="0"/>
                        </a:spcAft>
                        <a:buClr>
                          <a:srgbClr val="000000"/>
                        </a:buClr>
                        <a:buSzPts val="600"/>
                        <a:buFont typeface="Arial"/>
                        <a:buNone/>
                      </a:pPr>
                      <a:r>
                        <a:rPr lang="en" sz="600" b="1" u="none" strike="noStrike" cap="none" dirty="0">
                          <a:solidFill>
                            <a:srgbClr val="535353"/>
                          </a:solidFill>
                          <a:latin typeface="Nunito" pitchFamily="2" charset="0"/>
                          <a:ea typeface="Poppins"/>
                          <a:cs typeface="Poppins"/>
                          <a:sym typeface="Poppins"/>
                        </a:rPr>
                        <a:t>(1-3 YEARS)</a:t>
                      </a:r>
                      <a:endParaRPr sz="600" b="1" u="none" strike="noStrike" cap="none" dirty="0">
                        <a:solidFill>
                          <a:srgbClr val="535353"/>
                        </a:solidFill>
                        <a:latin typeface="Nunito" pitchFamily="2" charset="0"/>
                        <a:ea typeface="Poppins"/>
                        <a:cs typeface="Poppins"/>
                        <a:sym typeface="Poppins"/>
                      </a:endParaRPr>
                    </a:p>
                  </a:txBody>
                  <a:tcPr marL="91775" marR="91775" marT="91475" marB="914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solidFill>
                      <a:prstDash val="solid"/>
                      <a:round/>
                      <a:headEnd type="none" w="sm" len="sm"/>
                      <a:tailEnd type="none" w="sm" len="sm"/>
                    </a:lnT>
                    <a:lnB w="38100" cap="flat" cmpd="sng">
                      <a:solidFill>
                        <a:srgbClr val="D9C19D"/>
                      </a:solidFill>
                      <a:prstDash val="solid"/>
                      <a:round/>
                      <a:headEnd type="none" w="sm" len="sm"/>
                      <a:tailEnd type="none" w="sm" len="sm"/>
                    </a:lnB>
                    <a:solidFill>
                      <a:schemeClr val="lt1"/>
                    </a:solidFill>
                  </a:tcPr>
                </a:tc>
                <a:tc>
                  <a:txBody>
                    <a:bodyPr/>
                    <a:lstStyle/>
                    <a:p>
                      <a:pPr marL="0" marR="0" lvl="0" indent="0" algn="r" rtl="0">
                        <a:lnSpc>
                          <a:spcPct val="115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AVERAGE QUANTITY</a:t>
                      </a:r>
                      <a:endParaRPr sz="600" b="1" u="none" strike="noStrike" cap="none" dirty="0">
                        <a:solidFill>
                          <a:srgbClr val="535353"/>
                        </a:solidFill>
                        <a:latin typeface="Nunito" pitchFamily="2" charset="0"/>
                        <a:ea typeface="Poppins"/>
                        <a:cs typeface="Poppins"/>
                        <a:sym typeface="Poppins"/>
                      </a:endParaRPr>
                    </a:p>
                    <a:p>
                      <a:pPr marL="0" marR="0" lvl="0" indent="0" algn="r" rtl="0">
                        <a:lnSpc>
                          <a:spcPct val="115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PER 35G SERVING</a:t>
                      </a:r>
                      <a:endParaRPr sz="600" b="1" u="none" strike="noStrike" cap="none" dirty="0">
                        <a:solidFill>
                          <a:srgbClr val="535353"/>
                        </a:solidFill>
                        <a:latin typeface="Nunito" pitchFamily="2" charset="0"/>
                        <a:ea typeface="Poppins"/>
                        <a:cs typeface="Poppins"/>
                        <a:sym typeface="Poppins"/>
                      </a:endParaRPr>
                    </a:p>
                    <a:p>
                      <a:pPr marL="0" marR="0" lvl="0" indent="0" algn="r" rtl="0">
                        <a:lnSpc>
                          <a:spcPct val="115000"/>
                        </a:lnSpc>
                        <a:spcBef>
                          <a:spcPts val="0"/>
                        </a:spcBef>
                        <a:spcAft>
                          <a:spcPts val="0"/>
                        </a:spcAft>
                        <a:buClr>
                          <a:srgbClr val="000000"/>
                        </a:buClr>
                        <a:buSzPts val="600"/>
                        <a:buFont typeface="Arial"/>
                        <a:buNone/>
                      </a:pPr>
                      <a:r>
                        <a:rPr lang="en" sz="600" b="1" u="none" strike="noStrike" cap="none" dirty="0">
                          <a:solidFill>
                            <a:srgbClr val="535353"/>
                          </a:solidFill>
                          <a:latin typeface="Nunito" pitchFamily="2" charset="0"/>
                          <a:ea typeface="Poppins"/>
                          <a:cs typeface="Poppins"/>
                          <a:sym typeface="Poppins"/>
                        </a:rPr>
                        <a:t>(4-13 YEARS)</a:t>
                      </a:r>
                      <a:endParaRPr sz="600" b="1" u="none" strike="noStrike" cap="none" dirty="0">
                        <a:solidFill>
                          <a:srgbClr val="535353"/>
                        </a:solidFill>
                        <a:latin typeface="Nunito" pitchFamily="2" charset="0"/>
                        <a:ea typeface="Poppins"/>
                        <a:cs typeface="Poppins"/>
                        <a:sym typeface="Poppins"/>
                      </a:endParaRPr>
                    </a:p>
                  </a:txBody>
                  <a:tcPr marL="91775" marR="91775" marT="91475" marB="914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solidFill>
                      <a:prstDash val="solid"/>
                      <a:round/>
                      <a:headEnd type="none" w="sm" len="sm"/>
                      <a:tailEnd type="none" w="sm" len="sm"/>
                    </a:lnT>
                    <a:lnB w="38100" cap="flat" cmpd="sng">
                      <a:solidFill>
                        <a:srgbClr val="D9C19D"/>
                      </a:solidFill>
                      <a:prstDash val="solid"/>
                      <a:round/>
                      <a:headEnd type="none" w="sm" len="sm"/>
                      <a:tailEnd type="none" w="sm" len="sm"/>
                    </a:lnB>
                    <a:solidFill>
                      <a:schemeClr val="lt1"/>
                    </a:solidFill>
                  </a:tcPr>
                </a:tc>
                <a:tc>
                  <a:txBody>
                    <a:bodyPr/>
                    <a:lstStyle/>
                    <a:p>
                      <a:pPr marL="0" marR="0" lvl="0" indent="0" algn="r" rtl="0">
                        <a:lnSpc>
                          <a:spcPct val="115000"/>
                        </a:lnSpc>
                        <a:spcBef>
                          <a:spcPts val="0"/>
                        </a:spcBef>
                        <a:spcAft>
                          <a:spcPts val="0"/>
                        </a:spcAft>
                        <a:buClr>
                          <a:srgbClr val="000000"/>
                        </a:buClr>
                        <a:buSzPts val="600"/>
                        <a:buFont typeface="Arial"/>
                        <a:buNone/>
                      </a:pPr>
                      <a:r>
                        <a:rPr lang="en" sz="600" b="1" u="none" strike="noStrike" cap="none" dirty="0">
                          <a:solidFill>
                            <a:srgbClr val="535353"/>
                          </a:solidFill>
                          <a:latin typeface="Nunito" pitchFamily="2" charset="0"/>
                          <a:ea typeface="Poppins"/>
                          <a:cs typeface="Poppins"/>
                          <a:sym typeface="Poppins"/>
                        </a:rPr>
                        <a:t>AVERAGE QUANTITY PER 100G OF PREMIX</a:t>
                      </a:r>
                      <a:endParaRPr sz="600" b="1" u="none" strike="noStrike" cap="none" dirty="0">
                        <a:solidFill>
                          <a:srgbClr val="535353"/>
                        </a:solidFill>
                        <a:latin typeface="Nunito" pitchFamily="2" charset="0"/>
                        <a:ea typeface="Poppins"/>
                        <a:cs typeface="Poppins"/>
                        <a:sym typeface="Poppins"/>
                      </a:endParaRPr>
                    </a:p>
                  </a:txBody>
                  <a:tcPr marL="91775" marR="91775" marT="91475" marB="914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solidFill>
                      <a:prstDash val="solid"/>
                      <a:round/>
                      <a:headEnd type="none" w="sm" len="sm"/>
                      <a:tailEnd type="none" w="sm" len="sm"/>
                    </a:lnT>
                    <a:lnB w="38100" cap="flat" cmpd="sng">
                      <a:solidFill>
                        <a:srgbClr val="D9C19D"/>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2104350">
                <a:tc>
                  <a:txBody>
                    <a:bodyPr/>
                    <a:lstStyle/>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Energy</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Calories</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Protein</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Fat, Total</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 Saturated</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Carbohydrate</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 Sugars</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Sodium</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Magnesium</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Calcium</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Phosphorus</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Iron</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Vitamin A</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Thiamin</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Riboflavin</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Niacin</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Vitamin B12</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Vitamin C</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Vitamin D</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Vitamin B6</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rgbClr val="000000"/>
                        </a:buClr>
                        <a:buSzPts val="600"/>
                        <a:buFont typeface="Arial"/>
                        <a:buNone/>
                      </a:pPr>
                      <a:r>
                        <a:rPr lang="en" sz="600" b="1" u="none" strike="noStrike" cap="none" dirty="0">
                          <a:solidFill>
                            <a:srgbClr val="535353"/>
                          </a:solidFill>
                          <a:latin typeface="Nunito" pitchFamily="2" charset="0"/>
                          <a:ea typeface="Poppins"/>
                          <a:cs typeface="Poppins"/>
                          <a:sym typeface="Poppins"/>
                        </a:rPr>
                        <a:t>Probiotics</a:t>
                      </a:r>
                      <a:endParaRPr sz="600" b="1" u="none" strike="noStrike" cap="none" dirty="0">
                        <a:solidFill>
                          <a:srgbClr val="535353"/>
                        </a:solidFill>
                        <a:latin typeface="Nunito" pitchFamily="2" charset="0"/>
                        <a:ea typeface="Poppins"/>
                        <a:cs typeface="Poppins"/>
                        <a:sym typeface="Poppins"/>
                      </a:endParaRPr>
                    </a:p>
                  </a:txBody>
                  <a:tcPr marL="91775" marR="91775" marT="91475" marB="91475" anchor="ctr">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rgbClr val="D9C19D"/>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352 kJ</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84</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10.3 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1.2 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0.23 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7.6 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0.67 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199 mg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15.1 mg (19%RDI)</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138 mg (20% RDI)</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125 mg (25%RDI)</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2.7 mg (45%RDI)</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40 μg RE (13%RDI)</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0.08 mg (16%RDI)</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0.08 mg (10%RDI)</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1.3 mg (25%RDI)</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0.42 μg (42%RDI)</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7.6 mg (25%RDI)</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1.25 μg (25%RDI)</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0.16 mg (23%RDI)</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rgbClr val="000000"/>
                        </a:buClr>
                        <a:buSzPts val="600"/>
                        <a:buFont typeface="Arial"/>
                        <a:buNone/>
                      </a:pPr>
                      <a:r>
                        <a:rPr lang="en" sz="600" u="none" strike="noStrike" cap="none" dirty="0">
                          <a:latin typeface="Nunito" pitchFamily="2" charset="0"/>
                          <a:ea typeface="Poppins"/>
                          <a:cs typeface="Poppins"/>
                          <a:sym typeface="Poppins"/>
                        </a:rPr>
                        <a:t>314 million cfu</a:t>
                      </a:r>
                      <a:endParaRPr sz="600" u="none" strike="noStrike" cap="none" dirty="0">
                        <a:latin typeface="Nunito" pitchFamily="2" charset="0"/>
                        <a:ea typeface="Poppins"/>
                        <a:cs typeface="Poppins"/>
                        <a:sym typeface="Poppins"/>
                      </a:endParaRPr>
                    </a:p>
                  </a:txBody>
                  <a:tcPr marL="91775" marR="91775" marT="91475" marB="9147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rgbClr val="D9C19D"/>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559 kJ</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134</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16.4 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1.9 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0.37 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12 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1.1 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317 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24 mg (10%RDI)</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220 mg (17%RDI)</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198 mg (16%RDI)</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4.4 mg (55%RDI)</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63 μg RE (10%RDI)</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0.17 mg (19%RDI)</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0.17 mg (19%RDI)</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2 mg (17%RDI)</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0.67 μg (37%RDI)</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12 mg (30%RDI)</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2 μg (40%RDI)</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0.2 mg (20%RDI)</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rgbClr val="000000"/>
                        </a:buClr>
                        <a:buSzPts val="600"/>
                        <a:buFont typeface="Arial"/>
                        <a:buNone/>
                      </a:pPr>
                      <a:r>
                        <a:rPr lang="en" sz="600" u="none" strike="noStrike" cap="none" dirty="0">
                          <a:latin typeface="Nunito" pitchFamily="2" charset="0"/>
                          <a:ea typeface="Poppins"/>
                          <a:cs typeface="Poppins"/>
                          <a:sym typeface="Poppins"/>
                        </a:rPr>
                        <a:t>500 million cfu</a:t>
                      </a:r>
                      <a:endParaRPr sz="600" u="none" strike="noStrike" cap="none" dirty="0">
                        <a:latin typeface="Nunito" pitchFamily="2" charset="0"/>
                        <a:ea typeface="Poppins"/>
                        <a:cs typeface="Poppins"/>
                        <a:sym typeface="Poppins"/>
                      </a:endParaRPr>
                    </a:p>
                  </a:txBody>
                  <a:tcPr marL="91775" marR="91775" marT="91475" marB="9147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rgbClr val="D9C19D"/>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600"/>
                        <a:buFont typeface="Arial"/>
                        <a:buNone/>
                      </a:pPr>
                      <a:r>
                        <a:rPr lang="en" sz="600" u="none" strike="noStrike" cap="none" dirty="0">
                          <a:solidFill>
                            <a:schemeClr val="dk1"/>
                          </a:solidFill>
                          <a:latin typeface="Nunito" pitchFamily="2" charset="0"/>
                          <a:ea typeface="Poppins"/>
                          <a:cs typeface="Poppins"/>
                          <a:sym typeface="Poppins"/>
                        </a:rPr>
                        <a:t>1600 kJ</a:t>
                      </a:r>
                      <a:endParaRPr sz="600" u="none" strike="noStrike" cap="none" dirty="0">
                        <a:solidFill>
                          <a:schemeClr val="dk1"/>
                        </a:solidFill>
                        <a:latin typeface="Nunito" pitchFamily="2" charset="0"/>
                        <a:ea typeface="Poppins"/>
                        <a:cs typeface="Poppins"/>
                        <a:sym typeface="Poppins"/>
                      </a:endParaRPr>
                    </a:p>
                    <a:p>
                      <a:pPr marL="0" marR="0" lvl="0" indent="0" algn="r" rtl="0">
                        <a:lnSpc>
                          <a:spcPct val="100000"/>
                        </a:lnSpc>
                        <a:spcBef>
                          <a:spcPts val="0"/>
                        </a:spcBef>
                        <a:spcAft>
                          <a:spcPts val="0"/>
                        </a:spcAft>
                        <a:buClr>
                          <a:srgbClr val="000000"/>
                        </a:buClr>
                        <a:buSzPts val="600"/>
                        <a:buFont typeface="Arial"/>
                        <a:buNone/>
                      </a:pPr>
                      <a:r>
                        <a:rPr lang="en" sz="600" u="none" strike="noStrike" cap="none" dirty="0">
                          <a:solidFill>
                            <a:schemeClr val="dk1"/>
                          </a:solidFill>
                          <a:latin typeface="Nunito" pitchFamily="2" charset="0"/>
                          <a:ea typeface="Poppins"/>
                          <a:cs typeface="Poppins"/>
                          <a:sym typeface="Poppins"/>
                        </a:rPr>
                        <a:t>382</a:t>
                      </a:r>
                      <a:endParaRPr sz="600" u="none" strike="noStrike" cap="none" dirty="0">
                        <a:solidFill>
                          <a:schemeClr val="dk1"/>
                        </a:solidFill>
                        <a:latin typeface="Nunito" pitchFamily="2" charset="0"/>
                        <a:ea typeface="Poppins"/>
                        <a:cs typeface="Poppins"/>
                        <a:sym typeface="Poppins"/>
                      </a:endParaRPr>
                    </a:p>
                    <a:p>
                      <a:pPr marL="0" marR="0" lvl="0" indent="0" algn="r" rtl="0">
                        <a:lnSpc>
                          <a:spcPct val="100000"/>
                        </a:lnSpc>
                        <a:spcBef>
                          <a:spcPts val="0"/>
                        </a:spcBef>
                        <a:spcAft>
                          <a:spcPts val="0"/>
                        </a:spcAft>
                        <a:buClr>
                          <a:srgbClr val="000000"/>
                        </a:buClr>
                        <a:buSzPts val="600"/>
                        <a:buFont typeface="Arial"/>
                        <a:buNone/>
                      </a:pPr>
                      <a:r>
                        <a:rPr lang="en" sz="600" u="none" strike="noStrike" cap="none" dirty="0">
                          <a:solidFill>
                            <a:schemeClr val="dk1"/>
                          </a:solidFill>
                          <a:latin typeface="Nunito" pitchFamily="2" charset="0"/>
                          <a:ea typeface="Poppins"/>
                          <a:cs typeface="Poppins"/>
                          <a:sym typeface="Poppins"/>
                        </a:rPr>
                        <a:t>46.8 g</a:t>
                      </a:r>
                      <a:endParaRPr sz="600" u="none" strike="noStrike" cap="none" dirty="0">
                        <a:solidFill>
                          <a:schemeClr val="dk1"/>
                        </a:solidFill>
                        <a:latin typeface="Nunito" pitchFamily="2" charset="0"/>
                        <a:ea typeface="Poppins"/>
                        <a:cs typeface="Poppins"/>
                        <a:sym typeface="Poppins"/>
                      </a:endParaRPr>
                    </a:p>
                    <a:p>
                      <a:pPr marL="0" marR="0" lvl="0" indent="0" algn="r" rtl="0">
                        <a:lnSpc>
                          <a:spcPct val="100000"/>
                        </a:lnSpc>
                        <a:spcBef>
                          <a:spcPts val="0"/>
                        </a:spcBef>
                        <a:spcAft>
                          <a:spcPts val="0"/>
                        </a:spcAft>
                        <a:buClr>
                          <a:srgbClr val="000000"/>
                        </a:buClr>
                        <a:buSzPts val="600"/>
                        <a:buFont typeface="Arial"/>
                        <a:buNone/>
                      </a:pPr>
                      <a:r>
                        <a:rPr lang="en" sz="600" u="none" strike="noStrike" cap="none" dirty="0">
                          <a:solidFill>
                            <a:schemeClr val="dk1"/>
                          </a:solidFill>
                          <a:latin typeface="Nunito" pitchFamily="2" charset="0"/>
                          <a:ea typeface="Poppins"/>
                          <a:cs typeface="Poppins"/>
                          <a:sym typeface="Poppins"/>
                        </a:rPr>
                        <a:t>5.5 g</a:t>
                      </a:r>
                      <a:endParaRPr sz="600" u="none" strike="noStrike" cap="none" dirty="0">
                        <a:solidFill>
                          <a:schemeClr val="dk1"/>
                        </a:solidFill>
                        <a:latin typeface="Nunito" pitchFamily="2" charset="0"/>
                        <a:ea typeface="Poppins"/>
                        <a:cs typeface="Poppins"/>
                        <a:sym typeface="Poppins"/>
                      </a:endParaRPr>
                    </a:p>
                    <a:p>
                      <a:pPr marL="0" marR="0" lvl="0" indent="0" algn="r" rtl="0">
                        <a:lnSpc>
                          <a:spcPct val="100000"/>
                        </a:lnSpc>
                        <a:spcBef>
                          <a:spcPts val="0"/>
                        </a:spcBef>
                        <a:spcAft>
                          <a:spcPts val="0"/>
                        </a:spcAft>
                        <a:buClr>
                          <a:srgbClr val="000000"/>
                        </a:buClr>
                        <a:buSzPts val="600"/>
                        <a:buFont typeface="Arial"/>
                        <a:buNone/>
                      </a:pPr>
                      <a:r>
                        <a:rPr lang="en" sz="600" u="none" strike="noStrike" cap="none" dirty="0">
                          <a:solidFill>
                            <a:schemeClr val="dk1"/>
                          </a:solidFill>
                          <a:latin typeface="Nunito" pitchFamily="2" charset="0"/>
                          <a:ea typeface="Poppins"/>
                          <a:cs typeface="Poppins"/>
                          <a:sym typeface="Poppins"/>
                        </a:rPr>
                        <a:t>1 g</a:t>
                      </a:r>
                      <a:endParaRPr sz="600" u="none" strike="noStrike" cap="none" dirty="0">
                        <a:solidFill>
                          <a:schemeClr val="dk1"/>
                        </a:solidFill>
                        <a:latin typeface="Nunito" pitchFamily="2" charset="0"/>
                        <a:ea typeface="Poppins"/>
                        <a:cs typeface="Poppins"/>
                        <a:sym typeface="Poppins"/>
                      </a:endParaRPr>
                    </a:p>
                    <a:p>
                      <a:pPr marL="0" marR="0" lvl="0" indent="0" algn="r" rtl="0">
                        <a:lnSpc>
                          <a:spcPct val="100000"/>
                        </a:lnSpc>
                        <a:spcBef>
                          <a:spcPts val="0"/>
                        </a:spcBef>
                        <a:spcAft>
                          <a:spcPts val="0"/>
                        </a:spcAft>
                        <a:buClr>
                          <a:srgbClr val="000000"/>
                        </a:buClr>
                        <a:buSzPts val="600"/>
                        <a:buFont typeface="Arial"/>
                        <a:buNone/>
                      </a:pPr>
                      <a:r>
                        <a:rPr lang="en" sz="600" u="none" strike="noStrike" cap="none" dirty="0">
                          <a:solidFill>
                            <a:schemeClr val="dk1"/>
                          </a:solidFill>
                          <a:latin typeface="Nunito" pitchFamily="2" charset="0"/>
                          <a:ea typeface="Poppins"/>
                          <a:cs typeface="Poppins"/>
                          <a:sym typeface="Poppins"/>
                        </a:rPr>
                        <a:t>34.4 g</a:t>
                      </a:r>
                      <a:endParaRPr sz="600" u="none" strike="noStrike" cap="none" dirty="0">
                        <a:solidFill>
                          <a:schemeClr val="dk1"/>
                        </a:solidFill>
                        <a:latin typeface="Nunito" pitchFamily="2" charset="0"/>
                        <a:ea typeface="Poppins"/>
                        <a:cs typeface="Poppins"/>
                        <a:sym typeface="Poppins"/>
                      </a:endParaRPr>
                    </a:p>
                    <a:p>
                      <a:pPr marL="0" marR="0" lvl="0" indent="0" algn="r" rtl="0">
                        <a:lnSpc>
                          <a:spcPct val="100000"/>
                        </a:lnSpc>
                        <a:spcBef>
                          <a:spcPts val="0"/>
                        </a:spcBef>
                        <a:spcAft>
                          <a:spcPts val="0"/>
                        </a:spcAft>
                        <a:buClr>
                          <a:srgbClr val="000000"/>
                        </a:buClr>
                        <a:buSzPts val="600"/>
                        <a:buFont typeface="Arial"/>
                        <a:buNone/>
                      </a:pPr>
                      <a:r>
                        <a:rPr lang="en" sz="600" u="none" strike="noStrike" cap="none" dirty="0">
                          <a:solidFill>
                            <a:schemeClr val="dk1"/>
                          </a:solidFill>
                          <a:latin typeface="Nunito" pitchFamily="2" charset="0"/>
                          <a:ea typeface="Poppins"/>
                          <a:cs typeface="Poppins"/>
                          <a:sym typeface="Poppins"/>
                        </a:rPr>
                        <a:t>3.1 g</a:t>
                      </a:r>
                      <a:endParaRPr sz="600" u="none" strike="noStrike" cap="none" dirty="0">
                        <a:solidFill>
                          <a:schemeClr val="dk1"/>
                        </a:solidFill>
                        <a:latin typeface="Nunito" pitchFamily="2" charset="0"/>
                        <a:ea typeface="Poppins"/>
                        <a:cs typeface="Poppins"/>
                        <a:sym typeface="Poppins"/>
                      </a:endParaRPr>
                    </a:p>
                    <a:p>
                      <a:pPr marL="0" marR="0" lvl="0" indent="0" algn="r" rtl="0">
                        <a:lnSpc>
                          <a:spcPct val="100000"/>
                        </a:lnSpc>
                        <a:spcBef>
                          <a:spcPts val="0"/>
                        </a:spcBef>
                        <a:spcAft>
                          <a:spcPts val="0"/>
                        </a:spcAft>
                        <a:buClr>
                          <a:srgbClr val="000000"/>
                        </a:buClr>
                        <a:buSzPts val="600"/>
                        <a:buFont typeface="Arial"/>
                        <a:buNone/>
                      </a:pPr>
                      <a:r>
                        <a:rPr lang="en" sz="600" u="none" strike="noStrike" cap="none" dirty="0">
                          <a:solidFill>
                            <a:schemeClr val="dk1"/>
                          </a:solidFill>
                          <a:latin typeface="Nunito" pitchFamily="2" charset="0"/>
                          <a:ea typeface="Poppins"/>
                          <a:cs typeface="Poppins"/>
                          <a:sym typeface="Poppins"/>
                        </a:rPr>
                        <a:t>904 mg</a:t>
                      </a:r>
                      <a:endParaRPr sz="600" u="none" strike="noStrike" cap="none" dirty="0">
                        <a:solidFill>
                          <a:schemeClr val="dk1"/>
                        </a:solidFill>
                        <a:latin typeface="Nunito" pitchFamily="2" charset="0"/>
                        <a:ea typeface="Poppins"/>
                        <a:cs typeface="Poppins"/>
                        <a:sym typeface="Poppins"/>
                      </a:endParaRPr>
                    </a:p>
                    <a:p>
                      <a:pPr marL="0" marR="0" lvl="0" indent="0" algn="r" rtl="0">
                        <a:lnSpc>
                          <a:spcPct val="100000"/>
                        </a:lnSpc>
                        <a:spcBef>
                          <a:spcPts val="0"/>
                        </a:spcBef>
                        <a:spcAft>
                          <a:spcPts val="0"/>
                        </a:spcAft>
                        <a:buClr>
                          <a:srgbClr val="000000"/>
                        </a:buClr>
                        <a:buSzPts val="600"/>
                        <a:buFont typeface="Arial"/>
                        <a:buNone/>
                      </a:pPr>
                      <a:r>
                        <a:rPr lang="en" sz="600" u="none" strike="noStrike" cap="none" dirty="0">
                          <a:solidFill>
                            <a:schemeClr val="dk1"/>
                          </a:solidFill>
                          <a:latin typeface="Nunito" pitchFamily="2" charset="0"/>
                          <a:ea typeface="Poppins"/>
                          <a:cs typeface="Poppins"/>
                          <a:sym typeface="Poppins"/>
                        </a:rPr>
                        <a:t>68.6 mg</a:t>
                      </a:r>
                      <a:endParaRPr sz="600" u="none" strike="noStrike" cap="none" dirty="0">
                        <a:solidFill>
                          <a:schemeClr val="dk1"/>
                        </a:solidFill>
                        <a:latin typeface="Nunito" pitchFamily="2" charset="0"/>
                        <a:ea typeface="Poppins"/>
                        <a:cs typeface="Poppins"/>
                        <a:sym typeface="Poppins"/>
                      </a:endParaRPr>
                    </a:p>
                    <a:p>
                      <a:pPr marL="0" marR="0" lvl="0" indent="0" algn="r" rtl="0">
                        <a:lnSpc>
                          <a:spcPct val="100000"/>
                        </a:lnSpc>
                        <a:spcBef>
                          <a:spcPts val="0"/>
                        </a:spcBef>
                        <a:spcAft>
                          <a:spcPts val="0"/>
                        </a:spcAft>
                        <a:buClr>
                          <a:srgbClr val="000000"/>
                        </a:buClr>
                        <a:buSzPts val="600"/>
                        <a:buFont typeface="Arial"/>
                        <a:buNone/>
                      </a:pPr>
                      <a:r>
                        <a:rPr lang="en" sz="600" u="none" strike="noStrike" cap="none" dirty="0">
                          <a:solidFill>
                            <a:schemeClr val="dk1"/>
                          </a:solidFill>
                          <a:latin typeface="Nunito" pitchFamily="2" charset="0"/>
                          <a:ea typeface="Poppins"/>
                          <a:cs typeface="Poppins"/>
                          <a:sym typeface="Poppins"/>
                        </a:rPr>
                        <a:t>627 mg</a:t>
                      </a:r>
                      <a:endParaRPr sz="600" u="none" strike="noStrike" cap="none" dirty="0">
                        <a:solidFill>
                          <a:schemeClr val="dk1"/>
                        </a:solidFill>
                        <a:latin typeface="Nunito" pitchFamily="2" charset="0"/>
                        <a:ea typeface="Poppins"/>
                        <a:cs typeface="Poppins"/>
                        <a:sym typeface="Poppins"/>
                      </a:endParaRPr>
                    </a:p>
                    <a:p>
                      <a:pPr marL="0" marR="0" lvl="0" indent="0" algn="r" rtl="0">
                        <a:lnSpc>
                          <a:spcPct val="100000"/>
                        </a:lnSpc>
                        <a:spcBef>
                          <a:spcPts val="0"/>
                        </a:spcBef>
                        <a:spcAft>
                          <a:spcPts val="0"/>
                        </a:spcAft>
                        <a:buClr>
                          <a:srgbClr val="000000"/>
                        </a:buClr>
                        <a:buSzPts val="600"/>
                        <a:buFont typeface="Arial"/>
                        <a:buNone/>
                      </a:pPr>
                      <a:r>
                        <a:rPr lang="en" sz="600" u="none" strike="noStrike" cap="none" dirty="0">
                          <a:solidFill>
                            <a:schemeClr val="dk1"/>
                          </a:solidFill>
                          <a:latin typeface="Nunito" pitchFamily="2" charset="0"/>
                          <a:ea typeface="Poppins"/>
                          <a:cs typeface="Poppins"/>
                          <a:sym typeface="Poppins"/>
                        </a:rPr>
                        <a:t>567 mg</a:t>
                      </a:r>
                      <a:endParaRPr sz="600" u="none" strike="noStrike" cap="none" dirty="0">
                        <a:solidFill>
                          <a:schemeClr val="dk1"/>
                        </a:solidFill>
                        <a:latin typeface="Nunito" pitchFamily="2" charset="0"/>
                        <a:ea typeface="Poppins"/>
                        <a:cs typeface="Poppins"/>
                        <a:sym typeface="Poppins"/>
                      </a:endParaRPr>
                    </a:p>
                    <a:p>
                      <a:pPr marL="0" marR="0" lvl="0" indent="0" algn="r" rtl="0">
                        <a:lnSpc>
                          <a:spcPct val="100000"/>
                        </a:lnSpc>
                        <a:spcBef>
                          <a:spcPts val="0"/>
                        </a:spcBef>
                        <a:spcAft>
                          <a:spcPts val="0"/>
                        </a:spcAft>
                        <a:buClr>
                          <a:srgbClr val="000000"/>
                        </a:buClr>
                        <a:buSzPts val="600"/>
                        <a:buFont typeface="Arial"/>
                        <a:buNone/>
                      </a:pPr>
                      <a:r>
                        <a:rPr lang="en" sz="600" u="none" strike="noStrike" cap="none" dirty="0">
                          <a:solidFill>
                            <a:schemeClr val="dk1"/>
                          </a:solidFill>
                          <a:latin typeface="Nunito" pitchFamily="2" charset="0"/>
                          <a:ea typeface="Poppins"/>
                          <a:cs typeface="Poppins"/>
                          <a:sym typeface="Poppins"/>
                        </a:rPr>
                        <a:t>12 mg</a:t>
                      </a:r>
                      <a:endParaRPr sz="600" u="none" strike="noStrike" cap="none" dirty="0">
                        <a:solidFill>
                          <a:schemeClr val="dk1"/>
                        </a:solidFill>
                        <a:latin typeface="Nunito" pitchFamily="2" charset="0"/>
                        <a:ea typeface="Poppins"/>
                        <a:cs typeface="Poppins"/>
                        <a:sym typeface="Poppins"/>
                      </a:endParaRPr>
                    </a:p>
                    <a:p>
                      <a:pPr marL="0" marR="0" lvl="0" indent="0" algn="r" rtl="0">
                        <a:lnSpc>
                          <a:spcPct val="100000"/>
                        </a:lnSpc>
                        <a:spcBef>
                          <a:spcPts val="0"/>
                        </a:spcBef>
                        <a:spcAft>
                          <a:spcPts val="0"/>
                        </a:spcAft>
                        <a:buClr>
                          <a:srgbClr val="000000"/>
                        </a:buClr>
                        <a:buSzPts val="600"/>
                        <a:buFont typeface="Arial"/>
                        <a:buNone/>
                      </a:pPr>
                      <a:r>
                        <a:rPr lang="en" sz="600" u="none" strike="noStrike" cap="none" dirty="0">
                          <a:solidFill>
                            <a:schemeClr val="dk1"/>
                          </a:solidFill>
                          <a:latin typeface="Nunito" pitchFamily="2" charset="0"/>
                          <a:ea typeface="Poppins"/>
                          <a:cs typeface="Poppins"/>
                          <a:sym typeface="Poppins"/>
                        </a:rPr>
                        <a:t>181 μg RE</a:t>
                      </a:r>
                      <a:endParaRPr sz="600" u="none" strike="noStrike" cap="none" dirty="0">
                        <a:solidFill>
                          <a:schemeClr val="dk1"/>
                        </a:solidFill>
                        <a:latin typeface="Nunito" pitchFamily="2" charset="0"/>
                        <a:ea typeface="Poppins"/>
                        <a:cs typeface="Poppins"/>
                        <a:sym typeface="Poppins"/>
                      </a:endParaRPr>
                    </a:p>
                    <a:p>
                      <a:pPr marL="0" marR="0" lvl="0" indent="0" algn="r" rtl="0">
                        <a:lnSpc>
                          <a:spcPct val="100000"/>
                        </a:lnSpc>
                        <a:spcBef>
                          <a:spcPts val="0"/>
                        </a:spcBef>
                        <a:spcAft>
                          <a:spcPts val="0"/>
                        </a:spcAft>
                        <a:buClr>
                          <a:srgbClr val="000000"/>
                        </a:buClr>
                        <a:buSzPts val="600"/>
                        <a:buFont typeface="Arial"/>
                        <a:buNone/>
                      </a:pPr>
                      <a:r>
                        <a:rPr lang="en" sz="600" u="none" strike="noStrike" cap="none" dirty="0">
                          <a:solidFill>
                            <a:schemeClr val="dk1"/>
                          </a:solidFill>
                          <a:latin typeface="Nunito" pitchFamily="2" charset="0"/>
                          <a:ea typeface="Poppins"/>
                          <a:cs typeface="Poppins"/>
                          <a:sym typeface="Poppins"/>
                        </a:rPr>
                        <a:t>0.42 mg</a:t>
                      </a:r>
                      <a:endParaRPr sz="600" u="none" strike="noStrike" cap="none" dirty="0">
                        <a:solidFill>
                          <a:schemeClr val="dk1"/>
                        </a:solidFill>
                        <a:latin typeface="Nunito" pitchFamily="2" charset="0"/>
                        <a:ea typeface="Poppins"/>
                        <a:cs typeface="Poppins"/>
                        <a:sym typeface="Poppins"/>
                      </a:endParaRPr>
                    </a:p>
                    <a:p>
                      <a:pPr marL="0" marR="0" lvl="0" indent="0" algn="r" rtl="0">
                        <a:lnSpc>
                          <a:spcPct val="100000"/>
                        </a:lnSpc>
                        <a:spcBef>
                          <a:spcPts val="0"/>
                        </a:spcBef>
                        <a:spcAft>
                          <a:spcPts val="0"/>
                        </a:spcAft>
                        <a:buClr>
                          <a:srgbClr val="000000"/>
                        </a:buClr>
                        <a:buSzPts val="600"/>
                        <a:buFont typeface="Arial"/>
                        <a:buNone/>
                      </a:pPr>
                      <a:r>
                        <a:rPr lang="en" sz="600" u="none" strike="noStrike" cap="none" dirty="0">
                          <a:solidFill>
                            <a:schemeClr val="dk1"/>
                          </a:solidFill>
                          <a:latin typeface="Nunito" pitchFamily="2" charset="0"/>
                          <a:ea typeface="Poppins"/>
                          <a:cs typeface="Poppins"/>
                          <a:sym typeface="Poppins"/>
                        </a:rPr>
                        <a:t>0.5 mg</a:t>
                      </a:r>
                      <a:endParaRPr sz="600" u="none" strike="noStrike" cap="none" dirty="0">
                        <a:solidFill>
                          <a:schemeClr val="dk1"/>
                        </a:solidFill>
                        <a:latin typeface="Nunito" pitchFamily="2" charset="0"/>
                        <a:ea typeface="Poppins"/>
                        <a:cs typeface="Poppins"/>
                        <a:sym typeface="Poppins"/>
                      </a:endParaRPr>
                    </a:p>
                    <a:p>
                      <a:pPr marL="0" marR="0" lvl="0" indent="0" algn="r" rtl="0">
                        <a:lnSpc>
                          <a:spcPct val="100000"/>
                        </a:lnSpc>
                        <a:spcBef>
                          <a:spcPts val="0"/>
                        </a:spcBef>
                        <a:spcAft>
                          <a:spcPts val="0"/>
                        </a:spcAft>
                        <a:buClr>
                          <a:srgbClr val="000000"/>
                        </a:buClr>
                        <a:buSzPts val="600"/>
                        <a:buFont typeface="Arial"/>
                        <a:buNone/>
                      </a:pPr>
                      <a:r>
                        <a:rPr lang="en" sz="600" u="none" strike="noStrike" cap="none" dirty="0">
                          <a:solidFill>
                            <a:schemeClr val="dk1"/>
                          </a:solidFill>
                          <a:latin typeface="Nunito" pitchFamily="2" charset="0"/>
                          <a:ea typeface="Poppins"/>
                          <a:cs typeface="Poppins"/>
                          <a:sym typeface="Poppins"/>
                        </a:rPr>
                        <a:t>5.7 mg</a:t>
                      </a:r>
                      <a:endParaRPr sz="600" u="none" strike="noStrike" cap="none" dirty="0">
                        <a:solidFill>
                          <a:schemeClr val="dk1"/>
                        </a:solidFill>
                        <a:latin typeface="Nunito" pitchFamily="2" charset="0"/>
                        <a:ea typeface="Poppins"/>
                        <a:cs typeface="Poppins"/>
                        <a:sym typeface="Poppins"/>
                      </a:endParaRPr>
                    </a:p>
                    <a:p>
                      <a:pPr marL="0" marR="0" lvl="0" indent="0" algn="r" rtl="0">
                        <a:lnSpc>
                          <a:spcPct val="100000"/>
                        </a:lnSpc>
                        <a:spcBef>
                          <a:spcPts val="0"/>
                        </a:spcBef>
                        <a:spcAft>
                          <a:spcPts val="0"/>
                        </a:spcAft>
                        <a:buClr>
                          <a:srgbClr val="000000"/>
                        </a:buClr>
                        <a:buSzPts val="600"/>
                        <a:buFont typeface="Arial"/>
                        <a:buNone/>
                      </a:pPr>
                      <a:r>
                        <a:rPr lang="en" sz="600" u="none" strike="noStrike" cap="none" dirty="0">
                          <a:solidFill>
                            <a:schemeClr val="dk1"/>
                          </a:solidFill>
                          <a:latin typeface="Nunito" pitchFamily="2" charset="0"/>
                          <a:ea typeface="Poppins"/>
                          <a:cs typeface="Poppins"/>
                          <a:sym typeface="Poppins"/>
                        </a:rPr>
                        <a:t>2 μg</a:t>
                      </a:r>
                      <a:endParaRPr sz="600" u="none" strike="noStrike" cap="none" dirty="0">
                        <a:solidFill>
                          <a:schemeClr val="dk1"/>
                        </a:solidFill>
                        <a:latin typeface="Nunito" pitchFamily="2" charset="0"/>
                        <a:ea typeface="Poppins"/>
                        <a:cs typeface="Poppins"/>
                        <a:sym typeface="Poppins"/>
                      </a:endParaRPr>
                    </a:p>
                    <a:p>
                      <a:pPr marL="0" marR="0" lvl="0" indent="0" algn="r" rtl="0">
                        <a:lnSpc>
                          <a:spcPct val="100000"/>
                        </a:lnSpc>
                        <a:spcBef>
                          <a:spcPts val="0"/>
                        </a:spcBef>
                        <a:spcAft>
                          <a:spcPts val="0"/>
                        </a:spcAft>
                        <a:buClr>
                          <a:srgbClr val="000000"/>
                        </a:buClr>
                        <a:buSzPts val="600"/>
                        <a:buFont typeface="Arial"/>
                        <a:buNone/>
                      </a:pPr>
                      <a:r>
                        <a:rPr lang="en" sz="600" u="none" strike="noStrike" cap="none" dirty="0">
                          <a:solidFill>
                            <a:schemeClr val="dk1"/>
                          </a:solidFill>
                          <a:latin typeface="Nunito" pitchFamily="2" charset="0"/>
                          <a:ea typeface="Poppins"/>
                          <a:cs typeface="Poppins"/>
                          <a:sym typeface="Poppins"/>
                        </a:rPr>
                        <a:t>35 mg</a:t>
                      </a:r>
                      <a:endParaRPr sz="600" u="none" strike="noStrike" cap="none" dirty="0">
                        <a:solidFill>
                          <a:schemeClr val="dk1"/>
                        </a:solidFill>
                        <a:latin typeface="Nunito" pitchFamily="2" charset="0"/>
                        <a:ea typeface="Poppins"/>
                        <a:cs typeface="Poppins"/>
                        <a:sym typeface="Poppins"/>
                      </a:endParaRPr>
                    </a:p>
                    <a:p>
                      <a:pPr marL="0" marR="0" lvl="0" indent="0" algn="r" rtl="0">
                        <a:lnSpc>
                          <a:spcPct val="100000"/>
                        </a:lnSpc>
                        <a:spcBef>
                          <a:spcPts val="0"/>
                        </a:spcBef>
                        <a:spcAft>
                          <a:spcPts val="0"/>
                        </a:spcAft>
                        <a:buClr>
                          <a:srgbClr val="000000"/>
                        </a:buClr>
                        <a:buSzPts val="600"/>
                        <a:buFont typeface="Arial"/>
                        <a:buNone/>
                      </a:pPr>
                      <a:r>
                        <a:rPr lang="en" sz="600" u="none" strike="noStrike" cap="none" dirty="0">
                          <a:solidFill>
                            <a:schemeClr val="dk1"/>
                          </a:solidFill>
                          <a:latin typeface="Nunito" pitchFamily="2" charset="0"/>
                          <a:ea typeface="Poppins"/>
                          <a:cs typeface="Poppins"/>
                          <a:sym typeface="Poppins"/>
                        </a:rPr>
                        <a:t>5.7 μg</a:t>
                      </a:r>
                      <a:endParaRPr sz="600" u="none" strike="noStrike" cap="none" dirty="0">
                        <a:solidFill>
                          <a:schemeClr val="dk1"/>
                        </a:solidFill>
                        <a:latin typeface="Nunito" pitchFamily="2" charset="0"/>
                        <a:ea typeface="Poppins"/>
                        <a:cs typeface="Poppins"/>
                        <a:sym typeface="Poppins"/>
                      </a:endParaRPr>
                    </a:p>
                    <a:p>
                      <a:pPr marL="0" marR="0" lvl="0" indent="0" algn="r" rtl="0">
                        <a:lnSpc>
                          <a:spcPct val="100000"/>
                        </a:lnSpc>
                        <a:spcBef>
                          <a:spcPts val="0"/>
                        </a:spcBef>
                        <a:spcAft>
                          <a:spcPts val="0"/>
                        </a:spcAft>
                        <a:buClr>
                          <a:srgbClr val="000000"/>
                        </a:buClr>
                        <a:buSzPts val="600"/>
                        <a:buFont typeface="Arial"/>
                        <a:buNone/>
                      </a:pPr>
                      <a:r>
                        <a:rPr lang="en" sz="600" u="none" strike="noStrike" cap="none" dirty="0">
                          <a:solidFill>
                            <a:schemeClr val="dk1"/>
                          </a:solidFill>
                          <a:latin typeface="Nunito" pitchFamily="2" charset="0"/>
                          <a:ea typeface="Poppins"/>
                          <a:cs typeface="Poppins"/>
                          <a:sym typeface="Poppins"/>
                        </a:rPr>
                        <a:t>0.57 mg</a:t>
                      </a:r>
                      <a:endParaRPr sz="600" u="none" strike="noStrike" cap="none" dirty="0">
                        <a:solidFill>
                          <a:schemeClr val="dk1"/>
                        </a:solidFill>
                        <a:latin typeface="Nunito" pitchFamily="2" charset="0"/>
                        <a:ea typeface="Poppins"/>
                        <a:cs typeface="Poppins"/>
                        <a:sym typeface="Poppins"/>
                      </a:endParaRPr>
                    </a:p>
                    <a:p>
                      <a:pPr marL="0" marR="0" lvl="0" indent="0" algn="r" rtl="0">
                        <a:lnSpc>
                          <a:spcPct val="100000"/>
                        </a:lnSpc>
                        <a:spcBef>
                          <a:spcPts val="0"/>
                        </a:spcBef>
                        <a:spcAft>
                          <a:spcPts val="0"/>
                        </a:spcAft>
                        <a:buClr>
                          <a:srgbClr val="000000"/>
                        </a:buClr>
                        <a:buSzPts val="600"/>
                        <a:buFont typeface="Arial"/>
                        <a:buNone/>
                      </a:pPr>
                      <a:r>
                        <a:rPr lang="en" sz="600" u="none" strike="noStrike" cap="none" dirty="0">
                          <a:solidFill>
                            <a:schemeClr val="dk1"/>
                          </a:solidFill>
                          <a:latin typeface="Nunito" pitchFamily="2" charset="0"/>
                          <a:ea typeface="Poppins"/>
                          <a:cs typeface="Poppins"/>
                          <a:sym typeface="Poppins"/>
                        </a:rPr>
                        <a:t>1.4 billion cfu</a:t>
                      </a:r>
                      <a:endParaRPr sz="600" u="none" strike="noStrike" cap="none" dirty="0">
                        <a:solidFill>
                          <a:schemeClr val="dk1"/>
                        </a:solidFill>
                        <a:latin typeface="Nunito" pitchFamily="2" charset="0"/>
                        <a:ea typeface="Poppins"/>
                        <a:cs typeface="Poppins"/>
                        <a:sym typeface="Poppins"/>
                      </a:endParaRPr>
                    </a:p>
                  </a:txBody>
                  <a:tcPr marL="91775" marR="91775" marT="91475" marB="9147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rgbClr val="D9C19D"/>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pic>
        <p:nvPicPr>
          <p:cNvPr id="414" name="Google Shape;414;p60"/>
          <p:cNvPicPr preferRelativeResize="0"/>
          <p:nvPr/>
        </p:nvPicPr>
        <p:blipFill rotWithShape="1">
          <a:blip r:embed="rId4">
            <a:alphaModFix/>
          </a:blip>
          <a:srcRect/>
          <a:stretch/>
        </p:blipFill>
        <p:spPr>
          <a:xfrm>
            <a:off x="3106234" y="318843"/>
            <a:ext cx="1372431" cy="539169"/>
          </a:xfrm>
          <a:prstGeom prst="rect">
            <a:avLst/>
          </a:prstGeom>
          <a:noFill/>
          <a:ln>
            <a:noFill/>
          </a:ln>
        </p:spPr>
      </p:pic>
      <p:pic>
        <p:nvPicPr>
          <p:cNvPr id="415" name="Google Shape;415;p60"/>
          <p:cNvPicPr preferRelativeResize="0"/>
          <p:nvPr/>
        </p:nvPicPr>
        <p:blipFill rotWithShape="1">
          <a:blip r:embed="rId5">
            <a:alphaModFix/>
          </a:blip>
          <a:srcRect/>
          <a:stretch/>
        </p:blipFill>
        <p:spPr>
          <a:xfrm>
            <a:off x="458973" y="4983266"/>
            <a:ext cx="365982" cy="365982"/>
          </a:xfrm>
          <a:prstGeom prst="rect">
            <a:avLst/>
          </a:prstGeom>
          <a:noFill/>
          <a:ln>
            <a:noFill/>
          </a:ln>
        </p:spPr>
      </p:pic>
      <p:sp>
        <p:nvSpPr>
          <p:cNvPr id="416" name="Google Shape;416;p60"/>
          <p:cNvSpPr txBox="1"/>
          <p:nvPr/>
        </p:nvSpPr>
        <p:spPr>
          <a:xfrm>
            <a:off x="917971" y="2494497"/>
            <a:ext cx="2478642" cy="554436"/>
          </a:xfrm>
          <a:prstGeom prst="rect">
            <a:avLst/>
          </a:prstGeom>
          <a:noFill/>
          <a:ln>
            <a:noFill/>
          </a:ln>
        </p:spPr>
        <p:txBody>
          <a:bodyPr spcFirstLastPara="1" wrap="square" lIns="91675" tIns="91675" rIns="91675" bIns="916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535353"/>
                </a:solidFill>
                <a:latin typeface="Nunito" pitchFamily="2" charset="0"/>
                <a:ea typeface="Poppins"/>
                <a:cs typeface="Poppins"/>
                <a:sym typeface="Poppins"/>
              </a:rPr>
              <a:t>10g of complete</a:t>
            </a:r>
            <a:endParaRPr sz="1200" b="1" i="0"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535353"/>
                </a:solidFill>
                <a:latin typeface="Nunito" pitchFamily="2" charset="0"/>
                <a:ea typeface="Poppins"/>
                <a:cs typeface="Poppins"/>
                <a:sym typeface="Poppins"/>
              </a:rPr>
              <a:t>plant protein</a:t>
            </a:r>
            <a:endParaRPr sz="1200" b="1" i="0" u="none" strike="noStrike" cap="none" dirty="0">
              <a:solidFill>
                <a:srgbClr val="535353"/>
              </a:solidFill>
              <a:latin typeface="Nunito" pitchFamily="2" charset="0"/>
              <a:ea typeface="Poppins"/>
              <a:cs typeface="Poppins"/>
              <a:sym typeface="Poppins"/>
            </a:endParaRPr>
          </a:p>
        </p:txBody>
      </p:sp>
      <p:sp>
        <p:nvSpPr>
          <p:cNvPr id="417" name="Google Shape;417;p60"/>
          <p:cNvSpPr txBox="1"/>
          <p:nvPr/>
        </p:nvSpPr>
        <p:spPr>
          <a:xfrm>
            <a:off x="917971" y="3070811"/>
            <a:ext cx="2478642" cy="369524"/>
          </a:xfrm>
          <a:prstGeom prst="rect">
            <a:avLst/>
          </a:prstGeom>
          <a:noFill/>
          <a:ln>
            <a:noFill/>
          </a:ln>
        </p:spPr>
        <p:txBody>
          <a:bodyPr spcFirstLastPara="1" wrap="square" lIns="91675" tIns="91675" rIns="91675" bIns="916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535353"/>
                </a:solidFill>
                <a:latin typeface="Nunito" pitchFamily="2" charset="0"/>
                <a:ea typeface="Poppins"/>
                <a:cs typeface="Poppins"/>
                <a:sym typeface="Poppins"/>
              </a:rPr>
              <a:t>Kid approved</a:t>
            </a:r>
            <a:endParaRPr sz="1200" b="1" i="0" u="none" strike="noStrike" cap="none" dirty="0">
              <a:solidFill>
                <a:srgbClr val="535353"/>
              </a:solidFill>
              <a:latin typeface="Nunito" pitchFamily="2" charset="0"/>
              <a:ea typeface="Poppins"/>
              <a:cs typeface="Poppins"/>
              <a:sym typeface="Poppins"/>
            </a:endParaRPr>
          </a:p>
        </p:txBody>
      </p:sp>
      <p:sp>
        <p:nvSpPr>
          <p:cNvPr id="418" name="Google Shape;418;p60"/>
          <p:cNvSpPr txBox="1"/>
          <p:nvPr/>
        </p:nvSpPr>
        <p:spPr>
          <a:xfrm>
            <a:off x="917971" y="3548478"/>
            <a:ext cx="2478642" cy="369524"/>
          </a:xfrm>
          <a:prstGeom prst="rect">
            <a:avLst/>
          </a:prstGeom>
          <a:noFill/>
          <a:ln>
            <a:noFill/>
          </a:ln>
        </p:spPr>
        <p:txBody>
          <a:bodyPr spcFirstLastPara="1" wrap="square" lIns="91675" tIns="91675" rIns="91675" bIns="916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535353"/>
                </a:solidFill>
                <a:latin typeface="Nunito" pitchFamily="2" charset="0"/>
                <a:ea typeface="Poppins"/>
                <a:cs typeface="Poppins"/>
                <a:sym typeface="Poppins"/>
              </a:rPr>
              <a:t>Rich in antioxidants</a:t>
            </a:r>
            <a:endParaRPr sz="1200" b="1" i="0" u="none" strike="noStrike" cap="none" dirty="0">
              <a:solidFill>
                <a:srgbClr val="535353"/>
              </a:solidFill>
              <a:latin typeface="Nunito" pitchFamily="2" charset="0"/>
              <a:ea typeface="Poppins"/>
              <a:cs typeface="Poppins"/>
              <a:sym typeface="Poppins"/>
            </a:endParaRPr>
          </a:p>
        </p:txBody>
      </p:sp>
      <p:sp>
        <p:nvSpPr>
          <p:cNvPr id="419" name="Google Shape;419;p60"/>
          <p:cNvSpPr txBox="1"/>
          <p:nvPr/>
        </p:nvSpPr>
        <p:spPr>
          <a:xfrm>
            <a:off x="917971" y="4981477"/>
            <a:ext cx="2478642" cy="369524"/>
          </a:xfrm>
          <a:prstGeom prst="rect">
            <a:avLst/>
          </a:prstGeom>
          <a:noFill/>
          <a:ln>
            <a:noFill/>
          </a:ln>
        </p:spPr>
        <p:txBody>
          <a:bodyPr spcFirstLastPara="1" wrap="square" lIns="91675" tIns="91675" rIns="91675" bIns="916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535353"/>
                </a:solidFill>
                <a:latin typeface="Nunito" pitchFamily="2" charset="0"/>
                <a:ea typeface="Poppins"/>
                <a:cs typeface="Poppins"/>
                <a:sym typeface="Poppins"/>
              </a:rPr>
              <a:t>Australian made and owned</a:t>
            </a:r>
            <a:endParaRPr sz="1200" b="1" i="0" u="none" strike="noStrike" cap="none" dirty="0">
              <a:solidFill>
                <a:srgbClr val="535353"/>
              </a:solidFill>
              <a:latin typeface="Nunito" pitchFamily="2" charset="0"/>
              <a:ea typeface="Poppins"/>
              <a:cs typeface="Poppins"/>
              <a:sym typeface="Poppins"/>
            </a:endParaRPr>
          </a:p>
        </p:txBody>
      </p:sp>
      <p:sp>
        <p:nvSpPr>
          <p:cNvPr id="420" name="Google Shape;420;p60"/>
          <p:cNvSpPr txBox="1"/>
          <p:nvPr/>
        </p:nvSpPr>
        <p:spPr>
          <a:xfrm>
            <a:off x="917971" y="4503811"/>
            <a:ext cx="2478642" cy="369524"/>
          </a:xfrm>
          <a:prstGeom prst="rect">
            <a:avLst/>
          </a:prstGeom>
          <a:noFill/>
          <a:ln>
            <a:noFill/>
          </a:ln>
        </p:spPr>
        <p:txBody>
          <a:bodyPr spcFirstLastPara="1" wrap="square" lIns="91675" tIns="91675" rIns="91675" bIns="916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535353"/>
                </a:solidFill>
                <a:latin typeface="Nunito" pitchFamily="2" charset="0"/>
                <a:ea typeface="Poppins"/>
                <a:cs typeface="Poppins"/>
                <a:sym typeface="Poppins"/>
              </a:rPr>
              <a:t>100% natural</a:t>
            </a:r>
            <a:endParaRPr sz="1200" b="1" i="0" u="none" strike="noStrike" cap="none" dirty="0">
              <a:solidFill>
                <a:srgbClr val="535353"/>
              </a:solidFill>
              <a:latin typeface="Nunito" pitchFamily="2" charset="0"/>
              <a:ea typeface="Poppins"/>
              <a:cs typeface="Poppins"/>
              <a:sym typeface="Poppins"/>
            </a:endParaRPr>
          </a:p>
        </p:txBody>
      </p:sp>
      <p:sp>
        <p:nvSpPr>
          <p:cNvPr id="421" name="Google Shape;421;p60"/>
          <p:cNvSpPr txBox="1"/>
          <p:nvPr/>
        </p:nvSpPr>
        <p:spPr>
          <a:xfrm>
            <a:off x="917971" y="3933701"/>
            <a:ext cx="2478642" cy="369806"/>
          </a:xfrm>
          <a:prstGeom prst="rect">
            <a:avLst/>
          </a:prstGeom>
          <a:noFill/>
          <a:ln>
            <a:noFill/>
          </a:ln>
        </p:spPr>
        <p:txBody>
          <a:bodyPr spcFirstLastPara="1" wrap="square" lIns="91675" tIns="91675" rIns="91675" bIns="916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535353"/>
                </a:solidFill>
                <a:latin typeface="Nunito" pitchFamily="2" charset="0"/>
                <a:ea typeface="Poppins"/>
                <a:cs typeface="Poppins"/>
                <a:sym typeface="Poppins"/>
              </a:rPr>
              <a:t>Source of fruits and vegetables</a:t>
            </a:r>
            <a:endParaRPr sz="1200" b="1" i="0" u="none" strike="noStrike" cap="none" dirty="0">
              <a:solidFill>
                <a:srgbClr val="535353"/>
              </a:solidFill>
              <a:latin typeface="Nunito" pitchFamily="2" charset="0"/>
              <a:ea typeface="Poppins"/>
              <a:cs typeface="Poppins"/>
              <a:sym typeface="Poppins"/>
            </a:endParaRPr>
          </a:p>
        </p:txBody>
      </p:sp>
      <p:sp>
        <p:nvSpPr>
          <p:cNvPr id="422" name="Google Shape;422;p60"/>
          <p:cNvSpPr/>
          <p:nvPr/>
        </p:nvSpPr>
        <p:spPr>
          <a:xfrm>
            <a:off x="2452717" y="9232275"/>
            <a:ext cx="4681713" cy="1006509"/>
          </a:xfrm>
          <a:prstGeom prst="roundRect">
            <a:avLst>
              <a:gd name="adj" fmla="val 18277"/>
            </a:avLst>
          </a:prstGeom>
          <a:solidFill>
            <a:schemeClr val="lt1"/>
          </a:solidFill>
          <a:ln>
            <a:noFill/>
          </a:ln>
          <a:effectLst>
            <a:outerShdw blurRad="71438" algn="bl" rotWithShape="0">
              <a:srgbClr val="000000">
                <a:alpha val="24705"/>
              </a:srgbClr>
            </a:outerShdw>
          </a:effectLst>
        </p:spPr>
        <p:txBody>
          <a:bodyPr spcFirstLastPara="1" wrap="square" lIns="91675" tIns="91675" rIns="91675" bIns="91675" anchor="ctr" anchorCtr="0">
            <a:noAutofit/>
          </a:bodyPr>
          <a:lstStyle/>
          <a:p>
            <a:pPr lvl="0">
              <a:buSzPts val="600"/>
            </a:pPr>
            <a:r>
              <a:rPr lang="vi-VN" sz="700" dirty="0">
                <a:latin typeface="Nunito" pitchFamily="2" charset="0"/>
                <a:ea typeface="Poppins"/>
                <a:cs typeface="Poppins"/>
                <a:sym typeface="Poppins"/>
              </a:rPr>
              <a:t>Hỗn hợp protein thực vật hữu cơ 58% (Protein đậu hữu cơ cô lập, Protein đậu cô lập, Protein gạo lứt hữu cơ), Tinh bột gạo hữu cơ, Hương vị tự nhiên, Hỗn hợp vitamin và khoáng chất có nguồn gốc thực vật hữu cơ (Canxi và Magiê [Rong biển đỏ Lithothamnion Calcareum] Sắt [Chiết xuất lá cà ri], Phức hợp vitamin B [Bột mầm Quinoa], Vitamin D2 [Bột nấm Shitake], Vitamin C [Bột nước ép Acerola,  Caroten hỗn hợp], Hỗn hợp đường ruột khỏe mạnh [Bột chia, Enzyme tiêu hóa] Probiotics [Bacillus coagulans]), Kẹo cao su thực vật (Xanthan, Guar), Hỗn hợp siêu trái cây và rau quả (Bột ép quả mọng [Bột sắn Maltodextrin, Nước ép mâm xôi, Nước ép dâu tây, Nước ép lựu, Nước ép cơm cháy, Nước ép nho đen, Nước ép việt quất, Nước ép nam việt quất, Acai xay nhuyễn, Nước ép Goji], Bột cỏ linh lăng hữu cơ, Bột củ dền, Bột cỏ lúa mạch hữu cơ, Bột chlorella hữu cơ,  Bột tảo bẹ, bột bí ngô, bột tảo xoắn, bột cỏ lúa mì hữu cơ), chất làm ngọt tự nhiên (chiết xuất stevia), muối.</a:t>
            </a:r>
            <a:endParaRPr sz="700" b="0" i="0" u="none" strike="noStrike" cap="none" dirty="0">
              <a:solidFill>
                <a:srgbClr val="000000"/>
              </a:solidFill>
              <a:latin typeface="Nunito" pitchFamily="2" charset="0"/>
              <a:ea typeface="Poppins"/>
              <a:cs typeface="Poppins"/>
              <a:sym typeface="Poppins"/>
            </a:endParaRPr>
          </a:p>
        </p:txBody>
      </p:sp>
      <p:sp>
        <p:nvSpPr>
          <p:cNvPr id="423" name="Google Shape;423;p60"/>
          <p:cNvSpPr txBox="1"/>
          <p:nvPr/>
        </p:nvSpPr>
        <p:spPr>
          <a:xfrm>
            <a:off x="2452717" y="8819263"/>
            <a:ext cx="4681713" cy="400442"/>
          </a:xfrm>
          <a:prstGeom prst="rect">
            <a:avLst/>
          </a:prstGeom>
          <a:noFill/>
          <a:ln>
            <a:noFill/>
          </a:ln>
        </p:spPr>
        <p:txBody>
          <a:bodyPr spcFirstLastPara="1" wrap="square" lIns="91675" tIns="91675" rIns="91675" bIns="916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535353"/>
                </a:solidFill>
                <a:latin typeface="Poppins ExtraBold"/>
                <a:ea typeface="Poppins ExtraBold"/>
                <a:cs typeface="Poppins ExtraBold"/>
                <a:sym typeface="Poppins ExtraBold"/>
              </a:rPr>
              <a:t>INGREDIENTS</a:t>
            </a:r>
            <a:endParaRPr sz="1400" b="0" i="0" u="none" strike="noStrike" cap="none">
              <a:solidFill>
                <a:srgbClr val="535353"/>
              </a:solidFill>
              <a:latin typeface="Poppins ExtraBold"/>
              <a:ea typeface="Poppins ExtraBold"/>
              <a:cs typeface="Poppins ExtraBold"/>
              <a:sym typeface="Poppins ExtraBold"/>
            </a:endParaRPr>
          </a:p>
        </p:txBody>
      </p:sp>
      <p:sp>
        <p:nvSpPr>
          <p:cNvPr id="424" name="Google Shape;424;p60"/>
          <p:cNvSpPr txBox="1"/>
          <p:nvPr/>
        </p:nvSpPr>
        <p:spPr>
          <a:xfrm>
            <a:off x="5734709" y="2440477"/>
            <a:ext cx="1214324" cy="554436"/>
          </a:xfrm>
          <a:prstGeom prst="rect">
            <a:avLst/>
          </a:prstGeom>
          <a:noFill/>
          <a:ln>
            <a:noFill/>
          </a:ln>
        </p:spPr>
        <p:txBody>
          <a:bodyPr spcFirstLastPara="1" wrap="square" lIns="91675" tIns="91675" rIns="91675" bIns="91675" anchor="t" anchorCtr="0">
            <a:spAutoFit/>
          </a:bodyPr>
          <a:lstStyle/>
          <a:p>
            <a:pPr marL="0" marR="0" lvl="0" indent="0" algn="ctr" rtl="0">
              <a:lnSpc>
                <a:spcPct val="75000"/>
              </a:lnSpc>
              <a:spcBef>
                <a:spcPts val="0"/>
              </a:spcBef>
              <a:spcAft>
                <a:spcPts val="0"/>
              </a:spcAft>
              <a:buClr>
                <a:schemeClr val="dk1"/>
              </a:buClr>
              <a:buSzPts val="1100"/>
              <a:buFont typeface="Arial"/>
              <a:buNone/>
            </a:pPr>
            <a:r>
              <a:rPr lang="en" sz="1600" b="0" i="0" u="none" strike="noStrike" cap="none">
                <a:solidFill>
                  <a:srgbClr val="535353"/>
                </a:solidFill>
                <a:latin typeface="Nanum Pen Script"/>
                <a:ea typeface="Nanum Pen Script"/>
                <a:cs typeface="Nanum Pen Script"/>
                <a:sym typeface="Nanum Pen Script"/>
              </a:rPr>
              <a:t>Contains</a:t>
            </a:r>
            <a:endParaRPr sz="1600" b="0" i="0" u="none" strike="noStrike" cap="none">
              <a:solidFill>
                <a:srgbClr val="535353"/>
              </a:solidFill>
              <a:latin typeface="Nanum Pen Script"/>
              <a:ea typeface="Nanum Pen Script"/>
              <a:cs typeface="Nanum Pen Script"/>
              <a:sym typeface="Nanum Pen Script"/>
            </a:endParaRPr>
          </a:p>
          <a:p>
            <a:pPr marL="0" marR="0" lvl="0" indent="0" algn="ctr" rtl="0">
              <a:lnSpc>
                <a:spcPct val="75000"/>
              </a:lnSpc>
              <a:spcBef>
                <a:spcPts val="0"/>
              </a:spcBef>
              <a:spcAft>
                <a:spcPts val="0"/>
              </a:spcAft>
              <a:buClr>
                <a:srgbClr val="000000"/>
              </a:buClr>
              <a:buSzPts val="1600"/>
              <a:buFont typeface="Arial"/>
              <a:buNone/>
            </a:pPr>
            <a:r>
              <a:rPr lang="en" sz="1600" b="0" i="0" u="none" strike="noStrike" cap="none">
                <a:solidFill>
                  <a:srgbClr val="535353"/>
                </a:solidFill>
                <a:latin typeface="Nanum Pen Script"/>
                <a:ea typeface="Nanum Pen Script"/>
                <a:cs typeface="Nanum Pen Script"/>
                <a:sym typeface="Nanum Pen Script"/>
              </a:rPr>
              <a:t>Probiotics</a:t>
            </a:r>
            <a:endParaRPr sz="1600" b="0" i="0" u="none" strike="noStrike" cap="none">
              <a:solidFill>
                <a:srgbClr val="535353"/>
              </a:solidFill>
              <a:latin typeface="Nanum Pen Script"/>
              <a:ea typeface="Nanum Pen Script"/>
              <a:cs typeface="Nanum Pen Script"/>
              <a:sym typeface="Nanum Pen Script"/>
            </a:endParaRPr>
          </a:p>
        </p:txBody>
      </p:sp>
      <p:sp>
        <p:nvSpPr>
          <p:cNvPr id="425" name="Google Shape;425;p60"/>
          <p:cNvSpPr txBox="1"/>
          <p:nvPr/>
        </p:nvSpPr>
        <p:spPr>
          <a:xfrm>
            <a:off x="2208241" y="2665488"/>
            <a:ext cx="1376957" cy="554436"/>
          </a:xfrm>
          <a:prstGeom prst="rect">
            <a:avLst/>
          </a:prstGeom>
          <a:noFill/>
          <a:ln>
            <a:noFill/>
          </a:ln>
        </p:spPr>
        <p:txBody>
          <a:bodyPr spcFirstLastPara="1" wrap="square" lIns="91675" tIns="91675" rIns="91675" bIns="91675" anchor="t" anchorCtr="0">
            <a:spAutoFit/>
          </a:bodyPr>
          <a:lstStyle/>
          <a:p>
            <a:pPr marL="0" marR="0" lvl="0" indent="0" algn="ctr" rtl="0">
              <a:lnSpc>
                <a:spcPct val="75000"/>
              </a:lnSpc>
              <a:spcBef>
                <a:spcPts val="0"/>
              </a:spcBef>
              <a:spcAft>
                <a:spcPts val="0"/>
              </a:spcAft>
              <a:buClr>
                <a:srgbClr val="000000"/>
              </a:buClr>
              <a:buSzPts val="1600"/>
              <a:buFont typeface="Arial"/>
              <a:buNone/>
            </a:pPr>
            <a:r>
              <a:rPr lang="en" sz="1600" b="0" i="0" u="none" strike="noStrike" cap="none">
                <a:solidFill>
                  <a:srgbClr val="535353"/>
                </a:solidFill>
                <a:latin typeface="Nanum Pen Script"/>
                <a:ea typeface="Nanum Pen Script"/>
                <a:cs typeface="Nanum Pen Script"/>
                <a:sym typeface="Nanum Pen Script"/>
              </a:rPr>
              <a:t>Organic</a:t>
            </a:r>
            <a:endParaRPr sz="1600" b="0" i="0" u="none" strike="noStrike" cap="none">
              <a:solidFill>
                <a:srgbClr val="535353"/>
              </a:solidFill>
              <a:latin typeface="Nanum Pen Script"/>
              <a:ea typeface="Nanum Pen Script"/>
              <a:cs typeface="Nanum Pen Script"/>
              <a:sym typeface="Nanum Pen Script"/>
            </a:endParaRPr>
          </a:p>
          <a:p>
            <a:pPr marL="0" marR="0" lvl="0" indent="0" algn="ctr" rtl="0">
              <a:lnSpc>
                <a:spcPct val="75000"/>
              </a:lnSpc>
              <a:spcBef>
                <a:spcPts val="0"/>
              </a:spcBef>
              <a:spcAft>
                <a:spcPts val="0"/>
              </a:spcAft>
              <a:buClr>
                <a:srgbClr val="000000"/>
              </a:buClr>
              <a:buSzPts val="1600"/>
              <a:buFont typeface="Arial"/>
              <a:buNone/>
            </a:pPr>
            <a:r>
              <a:rPr lang="en" sz="1600" b="0" i="0" u="none" strike="noStrike" cap="none">
                <a:solidFill>
                  <a:srgbClr val="535353"/>
                </a:solidFill>
                <a:latin typeface="Nanum Pen Script"/>
                <a:ea typeface="Nanum Pen Script"/>
                <a:cs typeface="Nanum Pen Script"/>
                <a:sym typeface="Nanum Pen Script"/>
              </a:rPr>
              <a:t>Superfoods</a:t>
            </a:r>
            <a:endParaRPr sz="1600" b="0" i="0" u="none" strike="noStrike" cap="none">
              <a:solidFill>
                <a:srgbClr val="535353"/>
              </a:solidFill>
              <a:latin typeface="Nanum Pen Script"/>
              <a:ea typeface="Nanum Pen Script"/>
              <a:cs typeface="Nanum Pen Script"/>
              <a:sym typeface="Nanum Pen Script"/>
            </a:endParaRPr>
          </a:p>
        </p:txBody>
      </p:sp>
      <p:sp>
        <p:nvSpPr>
          <p:cNvPr id="426" name="Google Shape;426;p60"/>
          <p:cNvSpPr txBox="1"/>
          <p:nvPr/>
        </p:nvSpPr>
        <p:spPr>
          <a:xfrm>
            <a:off x="2161534" y="4180718"/>
            <a:ext cx="1376957" cy="739347"/>
          </a:xfrm>
          <a:prstGeom prst="rect">
            <a:avLst/>
          </a:prstGeom>
          <a:noFill/>
          <a:ln>
            <a:noFill/>
          </a:ln>
        </p:spPr>
        <p:txBody>
          <a:bodyPr spcFirstLastPara="1" wrap="square" lIns="91675" tIns="91675" rIns="91675" bIns="91675" anchor="t" anchorCtr="0">
            <a:spAutoFit/>
          </a:bodyPr>
          <a:lstStyle/>
          <a:p>
            <a:pPr marL="0" marR="0" lvl="0" indent="0" algn="ctr" rtl="0">
              <a:lnSpc>
                <a:spcPct val="75000"/>
              </a:lnSpc>
              <a:spcBef>
                <a:spcPts val="0"/>
              </a:spcBef>
              <a:spcAft>
                <a:spcPts val="0"/>
              </a:spcAft>
              <a:buClr>
                <a:srgbClr val="000000"/>
              </a:buClr>
              <a:buSzPts val="1600"/>
              <a:buFont typeface="Arial"/>
              <a:buNone/>
            </a:pPr>
            <a:r>
              <a:rPr lang="en" sz="1600" b="0" i="0" u="none" strike="noStrike" cap="none">
                <a:solidFill>
                  <a:srgbClr val="535353"/>
                </a:solidFill>
                <a:latin typeface="Nanum Pen Script"/>
                <a:ea typeface="Nanum Pen Script"/>
                <a:cs typeface="Nanum Pen Script"/>
                <a:sym typeface="Nanum Pen Script"/>
              </a:rPr>
              <a:t>Organic</a:t>
            </a:r>
            <a:endParaRPr sz="1600" b="0" i="0" u="none" strike="noStrike" cap="none">
              <a:solidFill>
                <a:srgbClr val="535353"/>
              </a:solidFill>
              <a:latin typeface="Nanum Pen Script"/>
              <a:ea typeface="Nanum Pen Script"/>
              <a:cs typeface="Nanum Pen Script"/>
              <a:sym typeface="Nanum Pen Script"/>
            </a:endParaRPr>
          </a:p>
          <a:p>
            <a:pPr marL="0" marR="0" lvl="0" indent="0" algn="ctr" rtl="0">
              <a:lnSpc>
                <a:spcPct val="75000"/>
              </a:lnSpc>
              <a:spcBef>
                <a:spcPts val="0"/>
              </a:spcBef>
              <a:spcAft>
                <a:spcPts val="0"/>
              </a:spcAft>
              <a:buClr>
                <a:srgbClr val="000000"/>
              </a:buClr>
              <a:buSzPts val="1600"/>
              <a:buFont typeface="Arial"/>
              <a:buNone/>
            </a:pPr>
            <a:r>
              <a:rPr lang="en" sz="1600" b="0" i="0" u="none" strike="noStrike" cap="none">
                <a:solidFill>
                  <a:srgbClr val="535353"/>
                </a:solidFill>
                <a:latin typeface="Nanum Pen Script"/>
                <a:ea typeface="Nanum Pen Script"/>
                <a:cs typeface="Nanum Pen Script"/>
                <a:sym typeface="Nanum Pen Script"/>
              </a:rPr>
              <a:t>Pea+Rice</a:t>
            </a:r>
            <a:endParaRPr sz="1600" b="0" i="0" u="none" strike="noStrike" cap="none">
              <a:solidFill>
                <a:srgbClr val="535353"/>
              </a:solidFill>
              <a:latin typeface="Nanum Pen Script"/>
              <a:ea typeface="Nanum Pen Script"/>
              <a:cs typeface="Nanum Pen Script"/>
              <a:sym typeface="Nanum Pen Script"/>
            </a:endParaRPr>
          </a:p>
          <a:p>
            <a:pPr marL="0" marR="0" lvl="0" indent="0" algn="ctr" rtl="0">
              <a:lnSpc>
                <a:spcPct val="75000"/>
              </a:lnSpc>
              <a:spcBef>
                <a:spcPts val="0"/>
              </a:spcBef>
              <a:spcAft>
                <a:spcPts val="0"/>
              </a:spcAft>
              <a:buClr>
                <a:srgbClr val="000000"/>
              </a:buClr>
              <a:buSzPts val="1600"/>
              <a:buFont typeface="Arial"/>
              <a:buNone/>
            </a:pPr>
            <a:r>
              <a:rPr lang="en" sz="1600" b="0" i="0" u="none" strike="noStrike" cap="none">
                <a:solidFill>
                  <a:srgbClr val="535353"/>
                </a:solidFill>
                <a:latin typeface="Nanum Pen Script"/>
                <a:ea typeface="Nanum Pen Script"/>
                <a:cs typeface="Nanum Pen Script"/>
                <a:sym typeface="Nanum Pen Script"/>
              </a:rPr>
              <a:t>Protein</a:t>
            </a:r>
            <a:endParaRPr sz="1600" b="0" i="0" u="none" strike="noStrike" cap="none">
              <a:solidFill>
                <a:srgbClr val="535353"/>
              </a:solidFill>
              <a:latin typeface="Nanum Pen Script"/>
              <a:ea typeface="Nanum Pen Script"/>
              <a:cs typeface="Nanum Pen Script"/>
              <a:sym typeface="Nanum Pen Script"/>
            </a:endParaRPr>
          </a:p>
        </p:txBody>
      </p:sp>
      <p:cxnSp>
        <p:nvCxnSpPr>
          <p:cNvPr id="427" name="Google Shape;427;p60"/>
          <p:cNvCxnSpPr>
            <a:stCxn id="425" idx="2"/>
          </p:cNvCxnSpPr>
          <p:nvPr/>
        </p:nvCxnSpPr>
        <p:spPr>
          <a:xfrm rot="-5400000" flipH="1">
            <a:off x="2972920" y="3143724"/>
            <a:ext cx="180000" cy="332400"/>
          </a:xfrm>
          <a:prstGeom prst="curvedConnector2">
            <a:avLst/>
          </a:prstGeom>
          <a:noFill/>
          <a:ln w="19050" cap="flat" cmpd="sng">
            <a:solidFill>
              <a:schemeClr val="dk2"/>
            </a:solidFill>
            <a:prstDash val="dash"/>
            <a:round/>
            <a:headEnd type="none" w="sm" len="sm"/>
            <a:tailEnd type="stealth" w="med" len="med"/>
          </a:ln>
        </p:spPr>
      </p:cxnSp>
      <p:cxnSp>
        <p:nvCxnSpPr>
          <p:cNvPr id="428" name="Google Shape;428;p60"/>
          <p:cNvCxnSpPr>
            <a:stCxn id="426" idx="0"/>
          </p:cNvCxnSpPr>
          <p:nvPr/>
        </p:nvCxnSpPr>
        <p:spPr>
          <a:xfrm rot="-5400000">
            <a:off x="2901313" y="3829718"/>
            <a:ext cx="299700" cy="402300"/>
          </a:xfrm>
          <a:prstGeom prst="curvedConnector2">
            <a:avLst/>
          </a:prstGeom>
          <a:noFill/>
          <a:ln w="19050" cap="flat" cmpd="sng">
            <a:solidFill>
              <a:schemeClr val="dk2"/>
            </a:solidFill>
            <a:prstDash val="dash"/>
            <a:round/>
            <a:headEnd type="none" w="sm" len="sm"/>
            <a:tailEnd type="stealth" w="med" len="med"/>
          </a:ln>
        </p:spPr>
      </p:cxnSp>
      <p:cxnSp>
        <p:nvCxnSpPr>
          <p:cNvPr id="429" name="Google Shape;429;p60"/>
          <p:cNvCxnSpPr>
            <a:stCxn id="424" idx="2"/>
          </p:cNvCxnSpPr>
          <p:nvPr/>
        </p:nvCxnSpPr>
        <p:spPr>
          <a:xfrm rot="5400000">
            <a:off x="6022371" y="2845213"/>
            <a:ext cx="169800" cy="469200"/>
          </a:xfrm>
          <a:prstGeom prst="curvedConnector2">
            <a:avLst/>
          </a:prstGeom>
          <a:noFill/>
          <a:ln w="19050" cap="flat" cmpd="sng">
            <a:solidFill>
              <a:schemeClr val="dk2"/>
            </a:solidFill>
            <a:prstDash val="dash"/>
            <a:round/>
            <a:headEnd type="none" w="sm" len="sm"/>
            <a:tailEnd type="stealth" w="med" len="med"/>
          </a:ln>
        </p:spPr>
      </p:cxnSp>
      <p:sp>
        <p:nvSpPr>
          <p:cNvPr id="430" name="Google Shape;430;p60"/>
          <p:cNvSpPr txBox="1"/>
          <p:nvPr/>
        </p:nvSpPr>
        <p:spPr>
          <a:xfrm>
            <a:off x="2308832" y="6975709"/>
            <a:ext cx="955015" cy="1108871"/>
          </a:xfrm>
          <a:prstGeom prst="rect">
            <a:avLst/>
          </a:prstGeom>
          <a:noFill/>
          <a:ln>
            <a:noFill/>
          </a:ln>
        </p:spPr>
        <p:txBody>
          <a:bodyPr spcFirstLastPara="1" wrap="square" lIns="91675" tIns="91675" rIns="91675" bIns="91675" anchor="t" anchorCtr="0">
            <a:spAutoFit/>
          </a:bodyPr>
          <a:lstStyle/>
          <a:p>
            <a:pPr marL="0" marR="0" lvl="0" indent="0" algn="ctr" rtl="0">
              <a:lnSpc>
                <a:spcPct val="75000"/>
              </a:lnSpc>
              <a:spcBef>
                <a:spcPts val="0"/>
              </a:spcBef>
              <a:spcAft>
                <a:spcPts val="0"/>
              </a:spcAft>
              <a:buClr>
                <a:srgbClr val="000000"/>
              </a:buClr>
              <a:buSzPts val="1600"/>
              <a:buFont typeface="Arial"/>
              <a:buNone/>
            </a:pPr>
            <a:r>
              <a:rPr lang="en" sz="1600" b="0" i="0" u="none" strike="noStrike" cap="none">
                <a:solidFill>
                  <a:srgbClr val="535353"/>
                </a:solidFill>
                <a:latin typeface="Nanum Pen Script"/>
                <a:ea typeface="Nanum Pen Script"/>
                <a:cs typeface="Nanum Pen Script"/>
                <a:sym typeface="Nanum Pen Script"/>
              </a:rPr>
              <a:t>Good source of iron, Vitamin D and B12</a:t>
            </a:r>
            <a:endParaRPr sz="1600" b="0" i="0" u="none" strike="noStrike" cap="none">
              <a:solidFill>
                <a:srgbClr val="535353"/>
              </a:solidFill>
              <a:latin typeface="Nanum Pen Script"/>
              <a:ea typeface="Nanum Pen Script"/>
              <a:cs typeface="Nanum Pen Script"/>
              <a:sym typeface="Nanum Pen Script"/>
            </a:endParaRPr>
          </a:p>
        </p:txBody>
      </p:sp>
      <p:cxnSp>
        <p:nvCxnSpPr>
          <p:cNvPr id="431" name="Google Shape;431;p60"/>
          <p:cNvCxnSpPr>
            <a:stCxn id="430" idx="2"/>
          </p:cNvCxnSpPr>
          <p:nvPr/>
        </p:nvCxnSpPr>
        <p:spPr>
          <a:xfrm rot="-5400000" flipH="1">
            <a:off x="2811840" y="8059080"/>
            <a:ext cx="334500" cy="385500"/>
          </a:xfrm>
          <a:prstGeom prst="curvedConnector2">
            <a:avLst/>
          </a:prstGeom>
          <a:noFill/>
          <a:ln w="19050" cap="flat" cmpd="sng">
            <a:solidFill>
              <a:schemeClr val="dk2"/>
            </a:solidFill>
            <a:prstDash val="dash"/>
            <a:round/>
            <a:headEnd type="none" w="sm" len="sm"/>
            <a:tailEnd type="stealth" w="med" len="med"/>
          </a:ln>
        </p:spPr>
      </p:cxnSp>
      <p:sp>
        <p:nvSpPr>
          <p:cNvPr id="432" name="Google Shape;432;p60"/>
          <p:cNvSpPr txBox="1"/>
          <p:nvPr/>
        </p:nvSpPr>
        <p:spPr>
          <a:xfrm>
            <a:off x="1643393" y="5783425"/>
            <a:ext cx="1635362" cy="739347"/>
          </a:xfrm>
          <a:prstGeom prst="rect">
            <a:avLst/>
          </a:prstGeom>
          <a:noFill/>
          <a:ln>
            <a:noFill/>
          </a:ln>
        </p:spPr>
        <p:txBody>
          <a:bodyPr spcFirstLastPara="1" wrap="square" lIns="91675" tIns="91675" rIns="91675" bIns="91675" anchor="t" anchorCtr="0">
            <a:spAutoFit/>
          </a:bodyPr>
          <a:lstStyle/>
          <a:p>
            <a:pPr marL="0" marR="0" lvl="0" indent="0" algn="ctr" rtl="0">
              <a:lnSpc>
                <a:spcPct val="75000"/>
              </a:lnSpc>
              <a:spcBef>
                <a:spcPts val="0"/>
              </a:spcBef>
              <a:spcAft>
                <a:spcPts val="0"/>
              </a:spcAft>
              <a:buClr>
                <a:srgbClr val="000000"/>
              </a:buClr>
              <a:buSzPts val="1600"/>
              <a:buFont typeface="Arial"/>
              <a:buNone/>
            </a:pPr>
            <a:r>
              <a:rPr lang="en" sz="1600" b="0" i="0" u="none" strike="noStrike" cap="none">
                <a:solidFill>
                  <a:srgbClr val="535353"/>
                </a:solidFill>
                <a:latin typeface="Nanum Pen Script"/>
                <a:ea typeface="Nanum Pen Script"/>
                <a:cs typeface="Nanum Pen Script"/>
                <a:sym typeface="Nanum Pen Script"/>
              </a:rPr>
              <a:t>Natural source of protein and antioxidants</a:t>
            </a:r>
            <a:endParaRPr sz="1600" b="0" i="0" u="none" strike="noStrike" cap="none">
              <a:solidFill>
                <a:srgbClr val="535353"/>
              </a:solidFill>
              <a:latin typeface="Nanum Pen Script"/>
              <a:ea typeface="Nanum Pen Script"/>
              <a:cs typeface="Nanum Pen Script"/>
              <a:sym typeface="Nanum Pen Script"/>
            </a:endParaRPr>
          </a:p>
        </p:txBody>
      </p:sp>
      <p:cxnSp>
        <p:nvCxnSpPr>
          <p:cNvPr id="433" name="Google Shape;433;p60"/>
          <p:cNvCxnSpPr>
            <a:stCxn id="432" idx="2"/>
          </p:cNvCxnSpPr>
          <p:nvPr/>
        </p:nvCxnSpPr>
        <p:spPr>
          <a:xfrm rot="-5400000" flipH="1">
            <a:off x="2595774" y="6388072"/>
            <a:ext cx="407100" cy="676500"/>
          </a:xfrm>
          <a:prstGeom prst="curvedConnector2">
            <a:avLst/>
          </a:prstGeom>
          <a:noFill/>
          <a:ln w="19050" cap="flat" cmpd="sng">
            <a:solidFill>
              <a:schemeClr val="dk2"/>
            </a:solidFill>
            <a:prstDash val="dash"/>
            <a:round/>
            <a:headEnd type="none" w="sm" len="sm"/>
            <a:tailEnd type="stealth" w="med" len="med"/>
          </a:ln>
        </p:spPr>
      </p:cxnSp>
      <p:sp>
        <p:nvSpPr>
          <p:cNvPr id="434" name="Google Shape;434;p60"/>
          <p:cNvSpPr txBox="1"/>
          <p:nvPr/>
        </p:nvSpPr>
        <p:spPr>
          <a:xfrm>
            <a:off x="456877" y="1178838"/>
            <a:ext cx="6675770" cy="1108470"/>
          </a:xfrm>
          <a:prstGeom prst="rect">
            <a:avLst/>
          </a:prstGeom>
          <a:noFill/>
          <a:ln>
            <a:noFill/>
          </a:ln>
        </p:spPr>
        <p:txBody>
          <a:bodyPr spcFirstLastPara="1" wrap="square" lIns="91675" tIns="91675" rIns="91675" bIns="91675" anchor="t" anchorCtr="0">
            <a:spAutoFit/>
          </a:bodyPr>
          <a:lstStyle/>
          <a:p>
            <a:pPr lvl="0" algn="ctr">
              <a:buSzPts val="1200"/>
            </a:pPr>
            <a:r>
              <a:rPr lang="vi-VN" sz="1200" b="1" dirty="0">
                <a:solidFill>
                  <a:srgbClr val="535353"/>
                </a:solidFill>
                <a:latin typeface="Nunito" pitchFamily="2" charset="0"/>
                <a:ea typeface="Poppins"/>
                <a:cs typeface="Poppins"/>
                <a:sym typeface="Poppins"/>
              </a:rPr>
              <a:t>Sprout Junior Protein là sản phẩm lý tưởng để giúp con bạn nhận được các chất dinh dưỡng quan trọng mà chúng cần để vui vẻ, khỏe mạnh và tràn đầy năng lượng suốt cả ngày. Được làm từ protein thực vật, trái cây và rau quả hoàn toàn tự nhiên với các siêu thực phẩm và men vi sinh bổ sung, Sprout Junior protein là thức ăn bổ sung tất cả trong một để hỗ trợ tăng trưởng và phát triển tối ưu cho con bạn. </a:t>
            </a:r>
            <a:endParaRPr sz="1200" b="1" i="0" u="none" strike="noStrike" cap="none" dirty="0">
              <a:solidFill>
                <a:srgbClr val="535353"/>
              </a:solidFill>
              <a:latin typeface="Nunito" pitchFamily="2" charset="0"/>
              <a:ea typeface="Poppins"/>
              <a:cs typeface="Poppins"/>
              <a:sym typeface="Poppins"/>
            </a:endParaRPr>
          </a:p>
        </p:txBody>
      </p:sp>
      <p:pic>
        <p:nvPicPr>
          <p:cNvPr id="435" name="Google Shape;435;p60"/>
          <p:cNvPicPr preferRelativeResize="0"/>
          <p:nvPr/>
        </p:nvPicPr>
        <p:blipFill rotWithShape="1">
          <a:blip r:embed="rId6">
            <a:alphaModFix/>
          </a:blip>
          <a:srcRect/>
          <a:stretch/>
        </p:blipFill>
        <p:spPr>
          <a:xfrm>
            <a:off x="458986" y="2589617"/>
            <a:ext cx="365982" cy="365982"/>
          </a:xfrm>
          <a:prstGeom prst="rect">
            <a:avLst/>
          </a:prstGeom>
          <a:noFill/>
          <a:ln>
            <a:noFill/>
          </a:ln>
        </p:spPr>
      </p:pic>
      <p:pic>
        <p:nvPicPr>
          <p:cNvPr id="436" name="Google Shape;436;p60"/>
          <p:cNvPicPr preferRelativeResize="0"/>
          <p:nvPr/>
        </p:nvPicPr>
        <p:blipFill rotWithShape="1">
          <a:blip r:embed="rId7">
            <a:alphaModFix/>
          </a:blip>
          <a:srcRect/>
          <a:stretch/>
        </p:blipFill>
        <p:spPr>
          <a:xfrm>
            <a:off x="458986" y="3069933"/>
            <a:ext cx="365982" cy="365982"/>
          </a:xfrm>
          <a:prstGeom prst="rect">
            <a:avLst/>
          </a:prstGeom>
          <a:noFill/>
          <a:ln>
            <a:noFill/>
          </a:ln>
        </p:spPr>
      </p:pic>
      <p:pic>
        <p:nvPicPr>
          <p:cNvPr id="437" name="Google Shape;437;p60"/>
          <p:cNvPicPr preferRelativeResize="0"/>
          <p:nvPr/>
        </p:nvPicPr>
        <p:blipFill rotWithShape="1">
          <a:blip r:embed="rId8">
            <a:alphaModFix/>
          </a:blip>
          <a:srcRect/>
          <a:stretch/>
        </p:blipFill>
        <p:spPr>
          <a:xfrm>
            <a:off x="458986" y="3548935"/>
            <a:ext cx="365982" cy="365982"/>
          </a:xfrm>
          <a:prstGeom prst="rect">
            <a:avLst/>
          </a:prstGeom>
          <a:noFill/>
          <a:ln>
            <a:noFill/>
          </a:ln>
        </p:spPr>
      </p:pic>
      <p:pic>
        <p:nvPicPr>
          <p:cNvPr id="438" name="Google Shape;438;p60"/>
          <p:cNvPicPr preferRelativeResize="0"/>
          <p:nvPr/>
        </p:nvPicPr>
        <p:blipFill rotWithShape="1">
          <a:blip r:embed="rId9">
            <a:alphaModFix/>
          </a:blip>
          <a:srcRect/>
          <a:stretch/>
        </p:blipFill>
        <p:spPr>
          <a:xfrm>
            <a:off x="458986" y="4027275"/>
            <a:ext cx="365982" cy="365982"/>
          </a:xfrm>
          <a:prstGeom prst="rect">
            <a:avLst/>
          </a:prstGeom>
          <a:noFill/>
          <a:ln>
            <a:noFill/>
          </a:ln>
        </p:spPr>
      </p:pic>
      <p:pic>
        <p:nvPicPr>
          <p:cNvPr id="439" name="Google Shape;439;p60"/>
          <p:cNvPicPr preferRelativeResize="0"/>
          <p:nvPr/>
        </p:nvPicPr>
        <p:blipFill rotWithShape="1">
          <a:blip r:embed="rId10">
            <a:alphaModFix/>
          </a:blip>
          <a:srcRect/>
          <a:stretch/>
        </p:blipFill>
        <p:spPr>
          <a:xfrm>
            <a:off x="458986" y="4506140"/>
            <a:ext cx="365982" cy="364222"/>
          </a:xfrm>
          <a:prstGeom prst="rect">
            <a:avLst/>
          </a:prstGeom>
          <a:noFill/>
          <a:ln>
            <a:noFill/>
          </a:ln>
        </p:spPr>
      </p:pic>
      <p:pic>
        <p:nvPicPr>
          <p:cNvPr id="440" name="Google Shape;440;p60"/>
          <p:cNvPicPr preferRelativeResize="0"/>
          <p:nvPr/>
        </p:nvPicPr>
        <p:blipFill rotWithShape="1">
          <a:blip r:embed="rId11">
            <a:alphaModFix/>
          </a:blip>
          <a:srcRect/>
          <a:stretch/>
        </p:blipFill>
        <p:spPr>
          <a:xfrm>
            <a:off x="3787170" y="5278582"/>
            <a:ext cx="2829581" cy="539176"/>
          </a:xfrm>
          <a:prstGeom prst="rect">
            <a:avLst/>
          </a:prstGeom>
          <a:noFill/>
          <a:ln>
            <a:noFill/>
          </a:ln>
        </p:spPr>
      </p:pic>
      <p:pic>
        <p:nvPicPr>
          <p:cNvPr id="441" name="Google Shape;441;p60"/>
          <p:cNvPicPr preferRelativeResize="0"/>
          <p:nvPr/>
        </p:nvPicPr>
        <p:blipFill rotWithShape="1">
          <a:blip r:embed="rId12">
            <a:alphaModFix/>
          </a:blip>
          <a:srcRect/>
          <a:stretch/>
        </p:blipFill>
        <p:spPr>
          <a:xfrm>
            <a:off x="136117" y="6598744"/>
            <a:ext cx="2257492" cy="274486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A8DBED"/>
            </a:gs>
          </a:gsLst>
          <a:lin ang="16200038" scaled="0"/>
        </a:gradFill>
        <a:effectLst/>
      </p:bgPr>
    </p:bg>
    <p:spTree>
      <p:nvGrpSpPr>
        <p:cNvPr id="1" name="Shape 445"/>
        <p:cNvGrpSpPr/>
        <p:nvPr/>
      </p:nvGrpSpPr>
      <p:grpSpPr>
        <a:xfrm>
          <a:off x="0" y="0"/>
          <a:ext cx="0" cy="0"/>
          <a:chOff x="0" y="0"/>
          <a:chExt cx="0" cy="0"/>
        </a:xfrm>
      </p:grpSpPr>
      <p:sp>
        <p:nvSpPr>
          <p:cNvPr id="446" name="Google Shape;446;p61"/>
          <p:cNvSpPr/>
          <p:nvPr/>
        </p:nvSpPr>
        <p:spPr>
          <a:xfrm rot="10800000" flipH="1">
            <a:off x="0" y="8819920"/>
            <a:ext cx="7589525" cy="1878555"/>
          </a:xfrm>
          <a:prstGeom prst="flowChartDocument">
            <a:avLst/>
          </a:prstGeom>
          <a:solidFill>
            <a:srgbClr val="A8DBED"/>
          </a:solidFill>
          <a:ln>
            <a:noFill/>
          </a:ln>
        </p:spPr>
        <p:txBody>
          <a:bodyPr spcFirstLastPara="1" wrap="square" lIns="91675" tIns="91675" rIns="91675" bIns="91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9BCCC7"/>
              </a:solidFill>
              <a:latin typeface="Arial"/>
              <a:ea typeface="Arial"/>
              <a:cs typeface="Arial"/>
              <a:sym typeface="Arial"/>
            </a:endParaRPr>
          </a:p>
        </p:txBody>
      </p:sp>
      <p:sp>
        <p:nvSpPr>
          <p:cNvPr id="447" name="Google Shape;447;p61"/>
          <p:cNvSpPr/>
          <p:nvPr/>
        </p:nvSpPr>
        <p:spPr>
          <a:xfrm>
            <a:off x="2184097" y="2249261"/>
            <a:ext cx="3223440" cy="1334908"/>
          </a:xfrm>
          <a:prstGeom prst="roundRect">
            <a:avLst>
              <a:gd name="adj" fmla="val 16667"/>
            </a:avLst>
          </a:prstGeom>
          <a:solidFill>
            <a:srgbClr val="D9C19D"/>
          </a:solidFill>
          <a:ln>
            <a:noFill/>
          </a:ln>
          <a:effectLst>
            <a:outerShdw blurRad="142875" algn="bl" rotWithShape="0">
              <a:srgbClr val="000000">
                <a:alpha val="24705"/>
              </a:srgbClr>
            </a:outerShdw>
          </a:effectLst>
        </p:spPr>
        <p:txBody>
          <a:bodyPr spcFirstLastPara="1" wrap="square" lIns="91675" tIns="91675" rIns="91675" bIns="91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61"/>
          <p:cNvSpPr/>
          <p:nvPr/>
        </p:nvSpPr>
        <p:spPr>
          <a:xfrm>
            <a:off x="917971" y="2720422"/>
            <a:ext cx="5755691" cy="1418058"/>
          </a:xfrm>
          <a:prstGeom prst="roundRect">
            <a:avLst>
              <a:gd name="adj" fmla="val 16130"/>
            </a:avLst>
          </a:prstGeom>
          <a:solidFill>
            <a:schemeClr val="lt1"/>
          </a:solidFill>
          <a:ln>
            <a:noFill/>
          </a:ln>
          <a:effectLst>
            <a:outerShdw blurRad="71438" algn="bl" rotWithShape="0">
              <a:srgbClr val="000000">
                <a:alpha val="24705"/>
              </a:srgbClr>
            </a:outerShdw>
          </a:effectLst>
        </p:spPr>
        <p:txBody>
          <a:bodyPr spcFirstLastPara="1" wrap="square" lIns="91675" tIns="91675" rIns="91675" bIns="91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449" name="Google Shape;449;p61"/>
          <p:cNvGraphicFramePr/>
          <p:nvPr>
            <p:extLst>
              <p:ext uri="{D42A27DB-BD31-4B8C-83A1-F6EECF244321}">
                <p14:modId xmlns:p14="http://schemas.microsoft.com/office/powerpoint/2010/main" val="2915310433"/>
              </p:ext>
            </p:extLst>
          </p:nvPr>
        </p:nvGraphicFramePr>
        <p:xfrm>
          <a:off x="1040749" y="2810592"/>
          <a:ext cx="5507825" cy="1029984"/>
        </p:xfrm>
        <a:graphic>
          <a:graphicData uri="http://schemas.openxmlformats.org/drawingml/2006/table">
            <a:tbl>
              <a:tblPr>
                <a:noFill/>
                <a:tableStyleId>{ADC36DAF-32DC-4613-B5DC-CD49B13ED1D9}</a:tableStyleId>
              </a:tblPr>
              <a:tblGrid>
                <a:gridCol w="5507825">
                  <a:extLst>
                    <a:ext uri="{9D8B030D-6E8A-4147-A177-3AD203B41FA5}">
                      <a16:colId xmlns:a16="http://schemas.microsoft.com/office/drawing/2014/main" val="20000"/>
                    </a:ext>
                  </a:extLst>
                </a:gridCol>
              </a:tblGrid>
              <a:tr h="0">
                <a:tc>
                  <a:txBody>
                    <a:bodyPr/>
                    <a:lstStyle/>
                    <a:p>
                      <a:pPr marL="0" marR="0" lvl="0" indent="0" algn="l" rtl="0">
                        <a:lnSpc>
                          <a:spcPct val="115000"/>
                        </a:lnSpc>
                        <a:spcBef>
                          <a:spcPts val="0"/>
                        </a:spcBef>
                        <a:spcAft>
                          <a:spcPts val="0"/>
                        </a:spcAft>
                        <a:buClr>
                          <a:srgbClr val="000000"/>
                        </a:buClr>
                        <a:buSzPts val="1000"/>
                        <a:buFont typeface="Arial"/>
                        <a:buNone/>
                      </a:pPr>
                      <a:r>
                        <a:rPr lang="en" sz="700" b="0" u="none" strike="noStrike" cap="none" dirty="0">
                          <a:solidFill>
                            <a:srgbClr val="535353"/>
                          </a:solidFill>
                          <a:latin typeface="Nunito" pitchFamily="2" charset="0"/>
                          <a:ea typeface="Poppins"/>
                          <a:cs typeface="Poppins"/>
                          <a:sym typeface="Poppins"/>
                        </a:rPr>
                        <a:t>Consumer Insights</a:t>
                      </a:r>
                      <a:endParaRPr sz="700" b="0" u="none" strike="noStrike" cap="none" dirty="0">
                        <a:solidFill>
                          <a:srgbClr val="535353"/>
                        </a:solidFill>
                        <a:latin typeface="Nunito" pitchFamily="2" charset="0"/>
                        <a:ea typeface="Poppins"/>
                        <a:cs typeface="Poppins"/>
                        <a:sym typeface="Poppins"/>
                      </a:endParaRPr>
                    </a:p>
                  </a:txBody>
                  <a:tcPr marL="91775" marR="91775" marT="91475" marB="91475">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solidFill>
                      <a:prstDash val="solid"/>
                      <a:round/>
                      <a:headEnd type="none" w="sm" len="sm"/>
                      <a:tailEnd type="none" w="sm" len="sm"/>
                    </a:lnT>
                    <a:lnB w="38100" cap="flat" cmpd="sng">
                      <a:solidFill>
                        <a:srgbClr val="D9C19D"/>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0">
                <a:tc>
                  <a:txBody>
                    <a:bodyPr/>
                    <a:lstStyle/>
                    <a:p>
                      <a:r>
                        <a:rPr lang="vi-VN" sz="700" b="0" dirty="0">
                          <a:solidFill>
                            <a:schemeClr val="bg2"/>
                          </a:solidFill>
                          <a:latin typeface="Nunito" pitchFamily="2" charset="0"/>
                        </a:rPr>
                        <a:t>6 trên 10 phụ huynh tin rằng con hoạt động nhiều sẽ cần thêm sản phẩm bổ sung protein để hỗ trợ sức khỏe và thể chất.*</a:t>
                      </a:r>
                    </a:p>
                    <a:p>
                      <a:r>
                        <a:rPr lang="vi-VN" sz="700" b="0" dirty="0">
                          <a:solidFill>
                            <a:schemeClr val="bg2"/>
                          </a:solidFill>
                          <a:latin typeface="Nunito" pitchFamily="2" charset="0"/>
                        </a:rPr>
                        <a:t>Trong khảo sát của Gravis (980 gia đình ăn thuần thực vật), nhiều bố mẹ cho biết trẻ tham gia thể thao đang thiếu các sản phẩm dinh dưỡng phù hợp, đặc biệt là nguồn protein dành cho trẻ trong gia đình ăn chay/plant-based.</a:t>
                      </a:r>
                    </a:p>
                    <a:p>
                      <a:r>
                        <a:rPr lang="vi-VN" sz="700" b="0" dirty="0">
                          <a:solidFill>
                            <a:schemeClr val="bg2"/>
                          </a:solidFill>
                          <a:latin typeface="Nunito" pitchFamily="2" charset="0"/>
                        </a:rPr>
                        <a:t>(*Theo nguồn khảo sát được đề cập.)</a:t>
                      </a:r>
                    </a:p>
                    <a:p>
                      <a:pPr marL="457200" marR="0" lvl="0" indent="-273050" algn="l" rtl="0">
                        <a:lnSpc>
                          <a:spcPct val="115000"/>
                        </a:lnSpc>
                        <a:spcBef>
                          <a:spcPts val="0"/>
                        </a:spcBef>
                        <a:spcAft>
                          <a:spcPts val="0"/>
                        </a:spcAft>
                        <a:buClr>
                          <a:srgbClr val="535353"/>
                        </a:buClr>
                        <a:buSzPts val="700"/>
                        <a:buFont typeface="Poppins"/>
                        <a:buChar char="●"/>
                      </a:pPr>
                      <a:endParaRPr sz="700" b="0" u="none" strike="noStrike" cap="none" dirty="0">
                        <a:solidFill>
                          <a:srgbClr val="535353"/>
                        </a:solidFill>
                        <a:latin typeface="Nunito" pitchFamily="2" charset="0"/>
                        <a:ea typeface="Poppins"/>
                        <a:cs typeface="Poppins"/>
                        <a:sym typeface="Poppins"/>
                      </a:endParaRPr>
                    </a:p>
                  </a:txBody>
                  <a:tcPr marL="91775" marR="91775" marT="91475" marB="91475" anchor="ctr">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rgbClr val="D9C19D"/>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pic>
        <p:nvPicPr>
          <p:cNvPr id="450" name="Google Shape;450;p61"/>
          <p:cNvPicPr preferRelativeResize="0"/>
          <p:nvPr/>
        </p:nvPicPr>
        <p:blipFill rotWithShape="1">
          <a:blip r:embed="rId3">
            <a:alphaModFix/>
          </a:blip>
          <a:srcRect/>
          <a:stretch/>
        </p:blipFill>
        <p:spPr>
          <a:xfrm>
            <a:off x="3106234" y="318843"/>
            <a:ext cx="1372431" cy="539169"/>
          </a:xfrm>
          <a:prstGeom prst="rect">
            <a:avLst/>
          </a:prstGeom>
          <a:noFill/>
          <a:ln>
            <a:noFill/>
          </a:ln>
        </p:spPr>
      </p:pic>
      <p:sp>
        <p:nvSpPr>
          <p:cNvPr id="451" name="Google Shape;451;p61"/>
          <p:cNvSpPr txBox="1"/>
          <p:nvPr/>
        </p:nvSpPr>
        <p:spPr>
          <a:xfrm>
            <a:off x="2327003" y="2264345"/>
            <a:ext cx="2937628" cy="492898"/>
          </a:xfrm>
          <a:prstGeom prst="rect">
            <a:avLst/>
          </a:prstGeom>
          <a:noFill/>
          <a:ln>
            <a:noFill/>
          </a:ln>
        </p:spPr>
        <p:txBody>
          <a:bodyPr spcFirstLastPara="1" wrap="square" lIns="91675" tIns="91675" rIns="91675" bIns="9167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 sz="2000" b="0" i="0" u="none" strike="noStrike" cap="none">
                <a:solidFill>
                  <a:schemeClr val="lt1"/>
                </a:solidFill>
                <a:latin typeface="Poppins ExtraBold"/>
                <a:ea typeface="Poppins ExtraBold"/>
                <a:cs typeface="Poppins ExtraBold"/>
                <a:sym typeface="Poppins ExtraBold"/>
              </a:rPr>
              <a:t>12+ months</a:t>
            </a:r>
            <a:endParaRPr sz="2000" b="0" i="0" u="none" strike="noStrike" cap="none">
              <a:solidFill>
                <a:schemeClr val="lt1"/>
              </a:solidFill>
              <a:latin typeface="Poppins ExtraBold"/>
              <a:ea typeface="Poppins ExtraBold"/>
              <a:cs typeface="Poppins ExtraBold"/>
              <a:sym typeface="Poppins ExtraBold"/>
            </a:endParaRPr>
          </a:p>
        </p:txBody>
      </p:sp>
      <p:sp>
        <p:nvSpPr>
          <p:cNvPr id="452" name="Google Shape;452;p61"/>
          <p:cNvSpPr/>
          <p:nvPr/>
        </p:nvSpPr>
        <p:spPr>
          <a:xfrm>
            <a:off x="916817" y="3689358"/>
            <a:ext cx="5755691" cy="1778576"/>
          </a:xfrm>
          <a:prstGeom prst="roundRect">
            <a:avLst>
              <a:gd name="adj" fmla="val 10782"/>
            </a:avLst>
          </a:prstGeom>
          <a:solidFill>
            <a:schemeClr val="lt1"/>
          </a:solidFill>
          <a:ln>
            <a:noFill/>
          </a:ln>
          <a:effectLst>
            <a:outerShdw blurRad="71438" algn="bl" rotWithShape="0">
              <a:srgbClr val="000000">
                <a:alpha val="24705"/>
              </a:srgbClr>
            </a:outerShdw>
          </a:effectLst>
        </p:spPr>
        <p:txBody>
          <a:bodyPr spcFirstLastPara="1" wrap="square" lIns="91675" tIns="91675" rIns="91675" bIns="91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453" name="Google Shape;453;p61"/>
          <p:cNvGraphicFramePr/>
          <p:nvPr>
            <p:extLst>
              <p:ext uri="{D42A27DB-BD31-4B8C-83A1-F6EECF244321}">
                <p14:modId xmlns:p14="http://schemas.microsoft.com/office/powerpoint/2010/main" val="312873981"/>
              </p:ext>
            </p:extLst>
          </p:nvPr>
        </p:nvGraphicFramePr>
        <p:xfrm>
          <a:off x="1040749" y="3780940"/>
          <a:ext cx="5507825" cy="1175945"/>
        </p:xfrm>
        <a:graphic>
          <a:graphicData uri="http://schemas.openxmlformats.org/drawingml/2006/table">
            <a:tbl>
              <a:tblPr>
                <a:noFill/>
                <a:tableStyleId>{ADC36DAF-32DC-4613-B5DC-CD49B13ED1D9}</a:tableStyleId>
              </a:tblPr>
              <a:tblGrid>
                <a:gridCol w="5507825">
                  <a:extLst>
                    <a:ext uri="{9D8B030D-6E8A-4147-A177-3AD203B41FA5}">
                      <a16:colId xmlns:a16="http://schemas.microsoft.com/office/drawing/2014/main" val="20000"/>
                    </a:ext>
                  </a:extLst>
                </a:gridCol>
              </a:tblGrid>
              <a:tr h="349775">
                <a:tc>
                  <a:txBody>
                    <a:bodyPr/>
                    <a:lstStyle/>
                    <a:p>
                      <a:pPr marL="0" marR="0" lvl="0" indent="0" algn="l" rtl="0">
                        <a:lnSpc>
                          <a:spcPct val="115000"/>
                        </a:lnSpc>
                        <a:spcBef>
                          <a:spcPts val="0"/>
                        </a:spcBef>
                        <a:spcAft>
                          <a:spcPts val="0"/>
                        </a:spcAft>
                        <a:buClr>
                          <a:srgbClr val="000000"/>
                        </a:buClr>
                        <a:buSzPts val="1000"/>
                        <a:buFont typeface="Arial"/>
                        <a:buNone/>
                      </a:pPr>
                      <a:r>
                        <a:rPr lang="en" sz="1000" b="1" u="none" strike="noStrike" cap="none" dirty="0">
                          <a:solidFill>
                            <a:srgbClr val="535353"/>
                          </a:solidFill>
                          <a:latin typeface="Nunito" pitchFamily="2" charset="0"/>
                          <a:ea typeface="Poppins"/>
                          <a:cs typeface="Poppins"/>
                          <a:sym typeface="Poppins"/>
                        </a:rPr>
                        <a:t>Retailer Insights</a:t>
                      </a:r>
                      <a:endParaRPr sz="1000" b="1" u="none" strike="noStrike" cap="none" dirty="0">
                        <a:solidFill>
                          <a:srgbClr val="535353"/>
                        </a:solidFill>
                        <a:latin typeface="Nunito" pitchFamily="2" charset="0"/>
                        <a:ea typeface="Poppins"/>
                        <a:cs typeface="Poppins"/>
                        <a:sym typeface="Poppins"/>
                      </a:endParaRPr>
                    </a:p>
                  </a:txBody>
                  <a:tcPr marL="91775" marR="91775" marT="91475" marB="91475">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solidFill>
                      <a:prstDash val="solid"/>
                      <a:round/>
                      <a:headEnd type="none" w="sm" len="sm"/>
                      <a:tailEnd type="none" w="sm" len="sm"/>
                    </a:lnT>
                    <a:lnB w="38100" cap="flat" cmpd="sng">
                      <a:solidFill>
                        <a:srgbClr val="D9C19D"/>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823450">
                <a:tc>
                  <a:txBody>
                    <a:bodyPr/>
                    <a:lstStyle/>
                    <a:p>
                      <a:pPr marL="171450" indent="-171450">
                        <a:buFont typeface="Arial" panose="020B0604020202020204" pitchFamily="34" charset="0"/>
                        <a:buChar char="•"/>
                      </a:pPr>
                      <a:r>
                        <a:rPr lang="vi-VN" sz="700" b="0" dirty="0">
                          <a:solidFill>
                            <a:schemeClr val="bg2"/>
                          </a:solidFill>
                          <a:latin typeface="Nunito" pitchFamily="2" charset="0"/>
                        </a:rPr>
                        <a:t>Úc là thị trường có tỷ lệ người dùng thực phẩm bổ sung protein cho người lớn cao nhất thế giới (tính trên đầu người), với 52,7% người trưởng thành sử dụng vào năm 2019. Vì vậy, nhận thức về lợi ích của protein cho trẻ em cũng rất cao, kéo theo nhu cầu với sản phẩm protein cho trẻ tăng mạnh.</a:t>
                      </a:r>
                    </a:p>
                    <a:p>
                      <a:pPr marL="171450" indent="-171450">
                        <a:buFont typeface="Arial" panose="020B0604020202020204" pitchFamily="34" charset="0"/>
                        <a:buChar char="•"/>
                      </a:pPr>
                      <a:r>
                        <a:rPr lang="vi-VN" sz="700" b="0" dirty="0">
                          <a:solidFill>
                            <a:schemeClr val="bg2"/>
                          </a:solidFill>
                          <a:latin typeface="Nunito" pitchFamily="2" charset="0"/>
                        </a:rPr>
                        <a:t>Protein vị socola bán chạy vượt trội, với tỷ lệ 8:1 so với các vị khác. Vị vani đứng thứ hai, bán 3:1 so với các vị khác (không tính socola).</a:t>
                      </a:r>
                      <a:br>
                        <a:rPr lang="vi-VN" sz="800" b="0" dirty="0">
                          <a:solidFill>
                            <a:schemeClr val="bg2"/>
                          </a:solidFill>
                        </a:rPr>
                      </a:br>
                      <a:r>
                        <a:rPr lang="vi-VN" sz="600" b="0" i="1" dirty="0">
                          <a:solidFill>
                            <a:schemeClr val="bg2"/>
                          </a:solidFill>
                        </a:rPr>
                        <a:t>(Theo báo cáo doanh số Glanbia 2020.)</a:t>
                      </a:r>
                      <a:endParaRPr lang="vi-VN" sz="600" b="0" dirty="0">
                        <a:solidFill>
                          <a:schemeClr val="bg2"/>
                        </a:solidFill>
                      </a:endParaRPr>
                    </a:p>
                  </a:txBody>
                  <a:tcPr marL="91775" marR="91775" marT="91475" marB="91475" anchor="ctr">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rgbClr val="D9C19D"/>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454" name="Google Shape;454;p61"/>
          <p:cNvSpPr/>
          <p:nvPr/>
        </p:nvSpPr>
        <p:spPr>
          <a:xfrm>
            <a:off x="916817" y="4887757"/>
            <a:ext cx="5755691" cy="1878537"/>
          </a:xfrm>
          <a:prstGeom prst="roundRect">
            <a:avLst>
              <a:gd name="adj" fmla="val 10208"/>
            </a:avLst>
          </a:prstGeom>
          <a:solidFill>
            <a:schemeClr val="lt1"/>
          </a:solidFill>
          <a:ln>
            <a:noFill/>
          </a:ln>
          <a:effectLst>
            <a:outerShdw blurRad="71438" algn="bl" rotWithShape="0">
              <a:srgbClr val="000000">
                <a:alpha val="24705"/>
              </a:srgbClr>
            </a:outerShdw>
          </a:effectLst>
        </p:spPr>
        <p:txBody>
          <a:bodyPr spcFirstLastPara="1" wrap="square" lIns="91675" tIns="91675" rIns="91675" bIns="91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455" name="Google Shape;455;p61"/>
          <p:cNvGraphicFramePr/>
          <p:nvPr>
            <p:extLst>
              <p:ext uri="{D42A27DB-BD31-4B8C-83A1-F6EECF244321}">
                <p14:modId xmlns:p14="http://schemas.microsoft.com/office/powerpoint/2010/main" val="989403035"/>
              </p:ext>
            </p:extLst>
          </p:nvPr>
        </p:nvGraphicFramePr>
        <p:xfrm>
          <a:off x="1040749" y="4980751"/>
          <a:ext cx="5507825" cy="1175945"/>
        </p:xfrm>
        <a:graphic>
          <a:graphicData uri="http://schemas.openxmlformats.org/drawingml/2006/table">
            <a:tbl>
              <a:tblPr>
                <a:noFill/>
                <a:tableStyleId>{ADC36DAF-32DC-4613-B5DC-CD49B13ED1D9}</a:tableStyleId>
              </a:tblPr>
              <a:tblGrid>
                <a:gridCol w="5507825">
                  <a:extLst>
                    <a:ext uri="{9D8B030D-6E8A-4147-A177-3AD203B41FA5}">
                      <a16:colId xmlns:a16="http://schemas.microsoft.com/office/drawing/2014/main" val="20000"/>
                    </a:ext>
                  </a:extLst>
                </a:gridCol>
              </a:tblGrid>
              <a:tr h="349775">
                <a:tc>
                  <a:txBody>
                    <a:bodyPr/>
                    <a:lstStyle/>
                    <a:p>
                      <a:pPr marL="0" marR="0" lvl="0" indent="0" algn="l" rtl="0">
                        <a:lnSpc>
                          <a:spcPct val="115000"/>
                        </a:lnSpc>
                        <a:spcBef>
                          <a:spcPts val="0"/>
                        </a:spcBef>
                        <a:spcAft>
                          <a:spcPts val="0"/>
                        </a:spcAft>
                        <a:buClr>
                          <a:srgbClr val="000000"/>
                        </a:buClr>
                        <a:buSzPts val="1000"/>
                        <a:buFont typeface="Arial"/>
                        <a:buNone/>
                      </a:pPr>
                      <a:r>
                        <a:rPr lang="en" sz="1000" b="1" u="none" strike="noStrike" cap="none" dirty="0">
                          <a:solidFill>
                            <a:srgbClr val="535353"/>
                          </a:solidFill>
                          <a:latin typeface="Nunito" pitchFamily="2" charset="0"/>
                          <a:ea typeface="Poppins"/>
                          <a:cs typeface="Poppins"/>
                          <a:sym typeface="Poppins"/>
                        </a:rPr>
                        <a:t>Product Details</a:t>
                      </a:r>
                      <a:endParaRPr sz="1000" b="1" u="none" strike="noStrike" cap="none" dirty="0">
                        <a:solidFill>
                          <a:srgbClr val="535353"/>
                        </a:solidFill>
                        <a:latin typeface="Nunito" pitchFamily="2" charset="0"/>
                        <a:ea typeface="Poppins"/>
                        <a:cs typeface="Poppins"/>
                        <a:sym typeface="Poppins"/>
                      </a:endParaRPr>
                    </a:p>
                  </a:txBody>
                  <a:tcPr marL="91775" marR="91775" marT="91475" marB="91475">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solidFill>
                      <a:prstDash val="solid"/>
                      <a:round/>
                      <a:headEnd type="none" w="sm" len="sm"/>
                      <a:tailEnd type="none" w="sm" len="sm"/>
                    </a:lnT>
                    <a:lnB w="38100" cap="flat" cmpd="sng">
                      <a:solidFill>
                        <a:srgbClr val="D9C19D"/>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823450">
                <a:tc>
                  <a:txBody>
                    <a:bodyPr/>
                    <a:lstStyle/>
                    <a:p>
                      <a:pPr marL="457200" marR="0" lvl="0" indent="-273050" algn="l" rtl="0">
                        <a:lnSpc>
                          <a:spcPct val="115000"/>
                        </a:lnSpc>
                        <a:spcBef>
                          <a:spcPts val="0"/>
                        </a:spcBef>
                        <a:spcAft>
                          <a:spcPts val="0"/>
                        </a:spcAft>
                        <a:buClr>
                          <a:srgbClr val="535353"/>
                        </a:buClr>
                        <a:buSzPts val="700"/>
                        <a:buFont typeface="Poppins"/>
                        <a:buChar char="●"/>
                      </a:pPr>
                      <a:r>
                        <a:rPr lang="vi-VN" sz="800" u="none" strike="noStrike" cap="none" dirty="0">
                          <a:solidFill>
                            <a:srgbClr val="535353"/>
                          </a:solidFill>
                          <a:latin typeface="Nunito" pitchFamily="2" charset="0"/>
                          <a:ea typeface="Poppins"/>
                          <a:cs typeface="Poppins"/>
                          <a:sym typeface="Poppins"/>
                        </a:rPr>
                        <a:t>Sprout Organic Junior Protein là sản phẩm thực phẩm bổ sung mới trên thị trường dành cho trẻ nhỏ từ 1 - 3 tuổi và 3 -14 tuổi.
Hiện nay có rất ít sản phẩm thực phẩm bổ sung cho trẻ em có chứa một khẩu phần protein hợp lệ.
Sản phẩm được hỗ trợ bởi các chiến dịch tiếp thị và quảng cáo lớn trong suốt năm 2021/22.</a:t>
                      </a:r>
                      <a:endParaRPr sz="800" u="none" strike="noStrike" cap="none" dirty="0">
                        <a:solidFill>
                          <a:srgbClr val="535353"/>
                        </a:solidFill>
                        <a:latin typeface="Nunito" pitchFamily="2" charset="0"/>
                        <a:ea typeface="Poppins"/>
                        <a:cs typeface="Poppins"/>
                        <a:sym typeface="Poppins"/>
                      </a:endParaRPr>
                    </a:p>
                  </a:txBody>
                  <a:tcPr marL="91775" marR="91775" marT="91475" marB="91475" anchor="ctr">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rgbClr val="D9C19D"/>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456" name="Google Shape;456;p61"/>
          <p:cNvSpPr/>
          <p:nvPr/>
        </p:nvSpPr>
        <p:spPr>
          <a:xfrm>
            <a:off x="916817" y="6153997"/>
            <a:ext cx="5755691" cy="1134687"/>
          </a:xfrm>
          <a:prstGeom prst="roundRect">
            <a:avLst>
              <a:gd name="adj" fmla="val 14340"/>
            </a:avLst>
          </a:prstGeom>
          <a:solidFill>
            <a:schemeClr val="lt1"/>
          </a:solidFill>
          <a:ln>
            <a:noFill/>
          </a:ln>
          <a:effectLst>
            <a:outerShdw blurRad="71438" algn="bl" rotWithShape="0">
              <a:srgbClr val="000000">
                <a:alpha val="24705"/>
              </a:srgbClr>
            </a:outerShdw>
          </a:effectLst>
        </p:spPr>
        <p:txBody>
          <a:bodyPr spcFirstLastPara="1" wrap="square" lIns="91675" tIns="91675" rIns="91675" bIns="91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457" name="Google Shape;457;p61"/>
          <p:cNvGraphicFramePr/>
          <p:nvPr/>
        </p:nvGraphicFramePr>
        <p:xfrm>
          <a:off x="1040774" y="6243307"/>
          <a:ext cx="5507750" cy="986549"/>
        </p:xfrm>
        <a:graphic>
          <a:graphicData uri="http://schemas.openxmlformats.org/drawingml/2006/table">
            <a:tbl>
              <a:tblPr>
                <a:noFill/>
                <a:tableStyleId>{ADC36DAF-32DC-4613-B5DC-CD49B13ED1D9}</a:tableStyleId>
              </a:tblPr>
              <a:tblGrid>
                <a:gridCol w="1390875">
                  <a:extLst>
                    <a:ext uri="{9D8B030D-6E8A-4147-A177-3AD203B41FA5}">
                      <a16:colId xmlns:a16="http://schemas.microsoft.com/office/drawing/2014/main" val="20000"/>
                    </a:ext>
                  </a:extLst>
                </a:gridCol>
                <a:gridCol w="823375">
                  <a:extLst>
                    <a:ext uri="{9D8B030D-6E8A-4147-A177-3AD203B41FA5}">
                      <a16:colId xmlns:a16="http://schemas.microsoft.com/office/drawing/2014/main" val="20001"/>
                    </a:ext>
                  </a:extLst>
                </a:gridCol>
                <a:gridCol w="823375">
                  <a:extLst>
                    <a:ext uri="{9D8B030D-6E8A-4147-A177-3AD203B41FA5}">
                      <a16:colId xmlns:a16="http://schemas.microsoft.com/office/drawing/2014/main" val="20002"/>
                    </a:ext>
                  </a:extLst>
                </a:gridCol>
                <a:gridCol w="823375">
                  <a:extLst>
                    <a:ext uri="{9D8B030D-6E8A-4147-A177-3AD203B41FA5}">
                      <a16:colId xmlns:a16="http://schemas.microsoft.com/office/drawing/2014/main" val="20003"/>
                    </a:ext>
                  </a:extLst>
                </a:gridCol>
                <a:gridCol w="823375">
                  <a:extLst>
                    <a:ext uri="{9D8B030D-6E8A-4147-A177-3AD203B41FA5}">
                      <a16:colId xmlns:a16="http://schemas.microsoft.com/office/drawing/2014/main" val="20004"/>
                    </a:ext>
                  </a:extLst>
                </a:gridCol>
                <a:gridCol w="823375">
                  <a:extLst>
                    <a:ext uri="{9D8B030D-6E8A-4147-A177-3AD203B41FA5}">
                      <a16:colId xmlns:a16="http://schemas.microsoft.com/office/drawing/2014/main" val="20005"/>
                    </a:ext>
                  </a:extLst>
                </a:gridCol>
              </a:tblGrid>
              <a:tr h="296225">
                <a:tc>
                  <a:txBody>
                    <a:bodyPr/>
                    <a:lstStyle/>
                    <a:p>
                      <a:pPr marL="0" marR="0" lvl="0" indent="0" algn="l" rtl="0">
                        <a:lnSpc>
                          <a:spcPct val="115000"/>
                        </a:lnSpc>
                        <a:spcBef>
                          <a:spcPts val="0"/>
                        </a:spcBef>
                        <a:spcAft>
                          <a:spcPts val="0"/>
                        </a:spcAft>
                        <a:buClr>
                          <a:srgbClr val="000000"/>
                        </a:buClr>
                        <a:buSzPts val="1000"/>
                        <a:buFont typeface="Arial"/>
                        <a:buNone/>
                      </a:pPr>
                      <a:r>
                        <a:rPr lang="en" sz="1000" b="1" u="none" strike="noStrike" cap="none" dirty="0">
                          <a:solidFill>
                            <a:srgbClr val="535353"/>
                          </a:solidFill>
                          <a:latin typeface="Nunito" pitchFamily="2" charset="0"/>
                          <a:ea typeface="Poppins"/>
                          <a:cs typeface="Poppins"/>
                          <a:sym typeface="Poppins"/>
                        </a:rPr>
                        <a:t>Product Description</a:t>
                      </a:r>
                      <a:endParaRPr sz="1000" b="1" u="none" strike="noStrike" cap="none" dirty="0">
                        <a:solidFill>
                          <a:srgbClr val="535353"/>
                        </a:solidFill>
                        <a:latin typeface="Nunito" pitchFamily="2" charset="0"/>
                        <a:ea typeface="Poppins"/>
                        <a:cs typeface="Poppins"/>
                        <a:sym typeface="Poppins"/>
                      </a:endParaRPr>
                    </a:p>
                  </a:txBody>
                  <a:tcPr marL="91775" marR="91775" marT="91475" marB="91475" anchor="ctr">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solidFill>
                      <a:prstDash val="solid"/>
                      <a:round/>
                      <a:headEnd type="none" w="sm" len="sm"/>
                      <a:tailEnd type="none" w="sm" len="sm"/>
                    </a:lnT>
                    <a:lnB w="38100" cap="flat" cmpd="sng">
                      <a:solidFill>
                        <a:srgbClr val="D9C19D"/>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 sz="1000" b="1" u="none" strike="noStrike" cap="none" dirty="0">
                          <a:solidFill>
                            <a:srgbClr val="535353"/>
                          </a:solidFill>
                          <a:latin typeface="Nunito" pitchFamily="2" charset="0"/>
                          <a:ea typeface="Poppins"/>
                          <a:cs typeface="Poppins"/>
                          <a:sym typeface="Poppins"/>
                        </a:rPr>
                        <a:t>Unit</a:t>
                      </a:r>
                      <a:endParaRPr sz="1000" b="1" u="none" strike="noStrike" cap="none" dirty="0">
                        <a:solidFill>
                          <a:srgbClr val="535353"/>
                        </a:solidFill>
                        <a:latin typeface="Nunito" pitchFamily="2" charset="0"/>
                        <a:ea typeface="Poppins"/>
                        <a:cs typeface="Poppins"/>
                        <a:sym typeface="Poppins"/>
                      </a:endParaRPr>
                    </a:p>
                    <a:p>
                      <a:pPr marL="0" marR="0" lvl="0" indent="0" algn="l" rtl="0">
                        <a:lnSpc>
                          <a:spcPct val="115000"/>
                        </a:lnSpc>
                        <a:spcBef>
                          <a:spcPts val="0"/>
                        </a:spcBef>
                        <a:spcAft>
                          <a:spcPts val="0"/>
                        </a:spcAft>
                        <a:buClr>
                          <a:srgbClr val="000000"/>
                        </a:buClr>
                        <a:buSzPts val="1000"/>
                        <a:buFont typeface="Arial"/>
                        <a:buNone/>
                      </a:pPr>
                      <a:r>
                        <a:rPr lang="en" sz="1000" b="1" u="none" strike="noStrike" cap="none" dirty="0">
                          <a:solidFill>
                            <a:srgbClr val="535353"/>
                          </a:solidFill>
                          <a:latin typeface="Nunito" pitchFamily="2" charset="0"/>
                          <a:ea typeface="Poppins"/>
                          <a:cs typeface="Poppins"/>
                          <a:sym typeface="Poppins"/>
                        </a:rPr>
                        <a:t>Weight</a:t>
                      </a:r>
                      <a:endParaRPr sz="1000" b="1" u="none" strike="noStrike" cap="none" dirty="0">
                        <a:solidFill>
                          <a:srgbClr val="535353"/>
                        </a:solidFill>
                        <a:latin typeface="Nunito" pitchFamily="2" charset="0"/>
                        <a:ea typeface="Poppins"/>
                        <a:cs typeface="Poppins"/>
                        <a:sym typeface="Poppins"/>
                      </a:endParaRPr>
                    </a:p>
                  </a:txBody>
                  <a:tcPr marL="91775" marR="91775" marT="91475" marB="9147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solidFill>
                      <a:prstDash val="solid"/>
                      <a:round/>
                      <a:headEnd type="none" w="sm" len="sm"/>
                      <a:tailEnd type="none" w="sm" len="sm"/>
                    </a:lnT>
                    <a:lnB w="38100" cap="flat" cmpd="sng">
                      <a:solidFill>
                        <a:srgbClr val="D9C19D"/>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 sz="1000" b="1" u="none" strike="noStrike" cap="none" dirty="0">
                          <a:solidFill>
                            <a:srgbClr val="535353"/>
                          </a:solidFill>
                          <a:latin typeface="Nunito" pitchFamily="2" charset="0"/>
                          <a:ea typeface="Poppins"/>
                          <a:cs typeface="Poppins"/>
                          <a:sym typeface="Poppins"/>
                        </a:rPr>
                        <a:t>Carton</a:t>
                      </a:r>
                      <a:endParaRPr sz="1000" b="1" u="none" strike="noStrike" cap="none" dirty="0">
                        <a:solidFill>
                          <a:srgbClr val="535353"/>
                        </a:solidFill>
                        <a:latin typeface="Nunito" pitchFamily="2" charset="0"/>
                        <a:ea typeface="Poppins"/>
                        <a:cs typeface="Poppins"/>
                        <a:sym typeface="Poppins"/>
                      </a:endParaRPr>
                    </a:p>
                    <a:p>
                      <a:pPr marL="0" marR="0" lvl="0" indent="0" algn="l" rtl="0">
                        <a:lnSpc>
                          <a:spcPct val="115000"/>
                        </a:lnSpc>
                        <a:spcBef>
                          <a:spcPts val="0"/>
                        </a:spcBef>
                        <a:spcAft>
                          <a:spcPts val="0"/>
                        </a:spcAft>
                        <a:buClr>
                          <a:srgbClr val="000000"/>
                        </a:buClr>
                        <a:buSzPts val="1000"/>
                        <a:buFont typeface="Arial"/>
                        <a:buNone/>
                      </a:pPr>
                      <a:r>
                        <a:rPr lang="en" sz="1000" b="1" u="none" strike="noStrike" cap="none" dirty="0">
                          <a:solidFill>
                            <a:srgbClr val="535353"/>
                          </a:solidFill>
                          <a:latin typeface="Nunito" pitchFamily="2" charset="0"/>
                          <a:ea typeface="Poppins"/>
                          <a:cs typeface="Poppins"/>
                          <a:sym typeface="Poppins"/>
                        </a:rPr>
                        <a:t>Pack</a:t>
                      </a:r>
                      <a:endParaRPr sz="1000" b="1" u="none" strike="noStrike" cap="none" dirty="0">
                        <a:solidFill>
                          <a:srgbClr val="535353"/>
                        </a:solidFill>
                        <a:latin typeface="Nunito" pitchFamily="2" charset="0"/>
                        <a:ea typeface="Poppins"/>
                        <a:cs typeface="Poppins"/>
                        <a:sym typeface="Poppins"/>
                      </a:endParaRPr>
                    </a:p>
                  </a:txBody>
                  <a:tcPr marL="91775" marR="91775" marT="91475" marB="9147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solidFill>
                      <a:prstDash val="solid"/>
                      <a:round/>
                      <a:headEnd type="none" w="sm" len="sm"/>
                      <a:tailEnd type="none" w="sm" len="sm"/>
                    </a:lnT>
                    <a:lnB w="38100" cap="flat" cmpd="sng">
                      <a:solidFill>
                        <a:srgbClr val="D9C19D"/>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chemeClr val="dk1"/>
                        </a:buClr>
                        <a:buSzPts val="1100"/>
                        <a:buFont typeface="Arial"/>
                        <a:buNone/>
                      </a:pPr>
                      <a:r>
                        <a:rPr lang="en" sz="1000" b="1" u="none" strike="noStrike" cap="none" dirty="0">
                          <a:solidFill>
                            <a:srgbClr val="535353"/>
                          </a:solidFill>
                          <a:latin typeface="Nunito" pitchFamily="2" charset="0"/>
                          <a:ea typeface="Poppins"/>
                          <a:cs typeface="Poppins"/>
                          <a:sym typeface="Poppins"/>
                        </a:rPr>
                        <a:t>Net</a:t>
                      </a:r>
                      <a:endParaRPr sz="1000" b="1" u="none" strike="noStrike" cap="none" dirty="0">
                        <a:solidFill>
                          <a:srgbClr val="535353"/>
                        </a:solidFill>
                        <a:latin typeface="Nunito" pitchFamily="2" charset="0"/>
                        <a:ea typeface="Poppins"/>
                        <a:cs typeface="Poppins"/>
                        <a:sym typeface="Poppins"/>
                      </a:endParaRPr>
                    </a:p>
                    <a:p>
                      <a:pPr marL="0" marR="0" lvl="0" indent="0" algn="l" rtl="0">
                        <a:lnSpc>
                          <a:spcPct val="115000"/>
                        </a:lnSpc>
                        <a:spcBef>
                          <a:spcPts val="0"/>
                        </a:spcBef>
                        <a:spcAft>
                          <a:spcPts val="0"/>
                        </a:spcAft>
                        <a:buClr>
                          <a:srgbClr val="000000"/>
                        </a:buClr>
                        <a:buSzPts val="1000"/>
                        <a:buFont typeface="Arial"/>
                        <a:buNone/>
                      </a:pPr>
                      <a:r>
                        <a:rPr lang="en" sz="1000" b="1" u="none" strike="noStrike" cap="none" dirty="0">
                          <a:solidFill>
                            <a:srgbClr val="535353"/>
                          </a:solidFill>
                          <a:latin typeface="Nunito" pitchFamily="2" charset="0"/>
                          <a:ea typeface="Poppins"/>
                          <a:cs typeface="Poppins"/>
                          <a:sym typeface="Poppins"/>
                        </a:rPr>
                        <a:t>Weight</a:t>
                      </a:r>
                      <a:endParaRPr sz="1000" b="1" u="none" strike="noStrike" cap="none" dirty="0">
                        <a:solidFill>
                          <a:srgbClr val="535353"/>
                        </a:solidFill>
                        <a:latin typeface="Nunito" pitchFamily="2" charset="0"/>
                        <a:ea typeface="Poppins"/>
                        <a:cs typeface="Poppins"/>
                        <a:sym typeface="Poppins"/>
                      </a:endParaRPr>
                    </a:p>
                  </a:txBody>
                  <a:tcPr marL="91775" marR="91775" marT="91475" marB="9147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solidFill>
                      <a:prstDash val="solid"/>
                      <a:round/>
                      <a:headEnd type="none" w="sm" len="sm"/>
                      <a:tailEnd type="none" w="sm" len="sm"/>
                    </a:lnT>
                    <a:lnB w="38100" cap="flat" cmpd="sng">
                      <a:solidFill>
                        <a:srgbClr val="D9C19D"/>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 sz="1000" b="1" u="none" strike="noStrike" cap="none" dirty="0">
                          <a:solidFill>
                            <a:srgbClr val="535353"/>
                          </a:solidFill>
                          <a:latin typeface="Nunito" pitchFamily="2" charset="0"/>
                          <a:ea typeface="Poppins"/>
                          <a:cs typeface="Poppins"/>
                          <a:sym typeface="Poppins"/>
                        </a:rPr>
                        <a:t>Cartons /</a:t>
                      </a:r>
                      <a:endParaRPr sz="1000" b="1" u="none" strike="noStrike" cap="none" dirty="0">
                        <a:solidFill>
                          <a:srgbClr val="535353"/>
                        </a:solidFill>
                        <a:latin typeface="Nunito" pitchFamily="2" charset="0"/>
                        <a:ea typeface="Poppins"/>
                        <a:cs typeface="Poppins"/>
                        <a:sym typeface="Poppins"/>
                      </a:endParaRPr>
                    </a:p>
                    <a:p>
                      <a:pPr marL="0" marR="0" lvl="0" indent="0" algn="l" rtl="0">
                        <a:lnSpc>
                          <a:spcPct val="115000"/>
                        </a:lnSpc>
                        <a:spcBef>
                          <a:spcPts val="0"/>
                        </a:spcBef>
                        <a:spcAft>
                          <a:spcPts val="0"/>
                        </a:spcAft>
                        <a:buClr>
                          <a:srgbClr val="000000"/>
                        </a:buClr>
                        <a:buSzPts val="1000"/>
                        <a:buFont typeface="Arial"/>
                        <a:buNone/>
                      </a:pPr>
                      <a:r>
                        <a:rPr lang="en" sz="1000" b="1" u="none" strike="noStrike" cap="none" dirty="0">
                          <a:solidFill>
                            <a:srgbClr val="535353"/>
                          </a:solidFill>
                          <a:latin typeface="Nunito" pitchFamily="2" charset="0"/>
                          <a:ea typeface="Poppins"/>
                          <a:cs typeface="Poppins"/>
                          <a:sym typeface="Poppins"/>
                        </a:rPr>
                        <a:t>Pallet</a:t>
                      </a:r>
                      <a:endParaRPr sz="1000" b="1" u="none" strike="noStrike" cap="none" dirty="0">
                        <a:solidFill>
                          <a:srgbClr val="535353"/>
                        </a:solidFill>
                        <a:latin typeface="Nunito" pitchFamily="2" charset="0"/>
                        <a:ea typeface="Poppins"/>
                        <a:cs typeface="Poppins"/>
                        <a:sym typeface="Poppins"/>
                      </a:endParaRPr>
                    </a:p>
                  </a:txBody>
                  <a:tcPr marL="91775" marR="91775" marT="91475" marB="9147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solidFill>
                      <a:prstDash val="solid"/>
                      <a:round/>
                      <a:headEnd type="none" w="sm" len="sm"/>
                      <a:tailEnd type="none" w="sm" len="sm"/>
                    </a:lnT>
                    <a:lnB w="38100" cap="flat" cmpd="sng">
                      <a:solidFill>
                        <a:srgbClr val="D9C19D"/>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 sz="1000" b="1" u="none" strike="noStrike" cap="none" dirty="0">
                          <a:solidFill>
                            <a:srgbClr val="535353"/>
                          </a:solidFill>
                          <a:latin typeface="Nunito" pitchFamily="2" charset="0"/>
                          <a:ea typeface="Poppins"/>
                          <a:cs typeface="Poppins"/>
                          <a:sym typeface="Poppins"/>
                        </a:rPr>
                        <a:t>MOQ</a:t>
                      </a:r>
                      <a:endParaRPr sz="1000" b="1" u="none" strike="noStrike" cap="none" dirty="0">
                        <a:solidFill>
                          <a:srgbClr val="535353"/>
                        </a:solidFill>
                        <a:latin typeface="Nunito" pitchFamily="2" charset="0"/>
                        <a:ea typeface="Poppins"/>
                        <a:cs typeface="Poppins"/>
                        <a:sym typeface="Poppins"/>
                      </a:endParaRPr>
                    </a:p>
                  </a:txBody>
                  <a:tcPr marL="91775" marR="91775" marT="91475" marB="9147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solidFill>
                      <a:prstDash val="solid"/>
                      <a:round/>
                      <a:headEnd type="none" w="sm" len="sm"/>
                      <a:tailEnd type="none" w="sm" len="sm"/>
                    </a:lnT>
                    <a:lnB w="38100" cap="flat" cmpd="sng">
                      <a:solidFill>
                        <a:srgbClr val="D9C19D"/>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258200">
                <a:tc>
                  <a:txBody>
                    <a:bodyPr/>
                    <a:lstStyle/>
                    <a:p>
                      <a:pPr marL="0" marR="0" lvl="0" indent="0" algn="l" rtl="0">
                        <a:lnSpc>
                          <a:spcPct val="115000"/>
                        </a:lnSpc>
                        <a:spcBef>
                          <a:spcPts val="0"/>
                        </a:spcBef>
                        <a:spcAft>
                          <a:spcPts val="0"/>
                        </a:spcAft>
                        <a:buClr>
                          <a:schemeClr val="dk1"/>
                        </a:buClr>
                        <a:buSzPts val="1100"/>
                        <a:buFont typeface="Arial"/>
                        <a:buNone/>
                      </a:pPr>
                      <a:r>
                        <a:rPr lang="en" sz="800" u="none" strike="noStrike" cap="none" dirty="0">
                          <a:solidFill>
                            <a:srgbClr val="535353"/>
                          </a:solidFill>
                          <a:latin typeface="Nunito" pitchFamily="2" charset="0"/>
                          <a:ea typeface="Poppins"/>
                          <a:cs typeface="Poppins"/>
                          <a:sym typeface="Poppins"/>
                        </a:rPr>
                        <a:t>Sprout Organic</a:t>
                      </a:r>
                      <a:endParaRPr sz="800" u="none" strike="noStrike" cap="none" dirty="0">
                        <a:solidFill>
                          <a:srgbClr val="535353"/>
                        </a:solidFill>
                        <a:latin typeface="Nunito" pitchFamily="2" charset="0"/>
                        <a:ea typeface="Poppins"/>
                        <a:cs typeface="Poppins"/>
                        <a:sym typeface="Poppins"/>
                      </a:endParaRPr>
                    </a:p>
                    <a:p>
                      <a:pPr marL="0" marR="0" lvl="0" indent="0" algn="l" rtl="0">
                        <a:lnSpc>
                          <a:spcPct val="115000"/>
                        </a:lnSpc>
                        <a:spcBef>
                          <a:spcPts val="0"/>
                        </a:spcBef>
                        <a:spcAft>
                          <a:spcPts val="0"/>
                        </a:spcAft>
                        <a:buClr>
                          <a:srgbClr val="000000"/>
                        </a:buClr>
                        <a:buSzPts val="800"/>
                        <a:buFont typeface="Arial"/>
                        <a:buNone/>
                      </a:pPr>
                      <a:r>
                        <a:rPr lang="en" sz="800" u="none" strike="noStrike" cap="none" dirty="0">
                          <a:solidFill>
                            <a:srgbClr val="535353"/>
                          </a:solidFill>
                          <a:latin typeface="Nunito" pitchFamily="2" charset="0"/>
                          <a:ea typeface="Poppins"/>
                          <a:cs typeface="Poppins"/>
                          <a:sym typeface="Poppins"/>
                        </a:rPr>
                        <a:t>Junior Protein</a:t>
                      </a:r>
                      <a:endParaRPr sz="800" u="none" strike="noStrike" cap="none" dirty="0">
                        <a:solidFill>
                          <a:srgbClr val="535353"/>
                        </a:solidFill>
                        <a:latin typeface="Nunito" pitchFamily="2" charset="0"/>
                        <a:ea typeface="Poppins"/>
                        <a:cs typeface="Poppins"/>
                        <a:sym typeface="Poppins"/>
                      </a:endParaRPr>
                    </a:p>
                  </a:txBody>
                  <a:tcPr marL="91775" marR="91775" marT="91475" marB="91475" anchor="ctr">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rgbClr val="D9C19D"/>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dirty="0">
                          <a:solidFill>
                            <a:srgbClr val="535353"/>
                          </a:solidFill>
                          <a:latin typeface="Nunito" pitchFamily="2" charset="0"/>
                          <a:ea typeface="Poppins"/>
                          <a:cs typeface="Poppins"/>
                          <a:sym typeface="Poppins"/>
                        </a:rPr>
                        <a:t>660g</a:t>
                      </a:r>
                      <a:endParaRPr sz="800" u="none" strike="noStrike" cap="none" dirty="0">
                        <a:solidFill>
                          <a:srgbClr val="535353"/>
                        </a:solidFill>
                        <a:latin typeface="Nunito" pitchFamily="2" charset="0"/>
                        <a:ea typeface="Poppins"/>
                        <a:cs typeface="Poppins"/>
                        <a:sym typeface="Poppins"/>
                      </a:endParaRPr>
                    </a:p>
                  </a:txBody>
                  <a:tcPr marL="91775" marR="91775" marT="91475" marB="9147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rgbClr val="D9C19D"/>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dirty="0">
                          <a:solidFill>
                            <a:srgbClr val="535353"/>
                          </a:solidFill>
                          <a:latin typeface="Nunito" pitchFamily="2" charset="0"/>
                          <a:ea typeface="Poppins"/>
                          <a:cs typeface="Poppins"/>
                          <a:sym typeface="Poppins"/>
                        </a:rPr>
                        <a:t>6</a:t>
                      </a:r>
                      <a:endParaRPr sz="800" u="none" strike="noStrike" cap="none" dirty="0">
                        <a:solidFill>
                          <a:srgbClr val="535353"/>
                        </a:solidFill>
                        <a:latin typeface="Nunito" pitchFamily="2" charset="0"/>
                        <a:ea typeface="Poppins"/>
                        <a:cs typeface="Poppins"/>
                        <a:sym typeface="Poppins"/>
                      </a:endParaRPr>
                    </a:p>
                  </a:txBody>
                  <a:tcPr marL="91775" marR="91775" marT="91475" marB="9147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rgbClr val="D9C19D"/>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dirty="0">
                          <a:solidFill>
                            <a:srgbClr val="535353"/>
                          </a:solidFill>
                          <a:latin typeface="Nunito" pitchFamily="2" charset="0"/>
                          <a:ea typeface="Poppins"/>
                          <a:cs typeface="Poppins"/>
                          <a:sym typeface="Poppins"/>
                        </a:rPr>
                        <a:t>4kg</a:t>
                      </a:r>
                      <a:endParaRPr sz="800" u="none" strike="noStrike" cap="none" dirty="0">
                        <a:solidFill>
                          <a:srgbClr val="535353"/>
                        </a:solidFill>
                        <a:latin typeface="Nunito" pitchFamily="2" charset="0"/>
                        <a:ea typeface="Poppins"/>
                        <a:cs typeface="Poppins"/>
                        <a:sym typeface="Poppins"/>
                      </a:endParaRPr>
                    </a:p>
                  </a:txBody>
                  <a:tcPr marL="91775" marR="91775" marT="91475" marB="9147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rgbClr val="D9C19D"/>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dirty="0">
                          <a:latin typeface="Nunito" pitchFamily="2" charset="0"/>
                          <a:ea typeface="Poppins"/>
                          <a:cs typeface="Poppins"/>
                          <a:sym typeface="Poppins"/>
                        </a:rPr>
                        <a:t>60 (10Lx6H)</a:t>
                      </a:r>
                      <a:endParaRPr sz="800" u="none" strike="noStrike" cap="none" dirty="0">
                        <a:latin typeface="Nunito" pitchFamily="2" charset="0"/>
                        <a:ea typeface="Poppins"/>
                        <a:cs typeface="Poppins"/>
                        <a:sym typeface="Poppins"/>
                      </a:endParaRPr>
                    </a:p>
                  </a:txBody>
                  <a:tcPr marL="91775" marR="91775" marT="91475" marB="9147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rgbClr val="D9C19D"/>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dirty="0">
                          <a:latin typeface="Nunito" pitchFamily="2" charset="0"/>
                          <a:ea typeface="Poppins"/>
                          <a:cs typeface="Poppins"/>
                          <a:sym typeface="Poppins"/>
                        </a:rPr>
                        <a:t>1 Carton</a:t>
                      </a:r>
                      <a:endParaRPr sz="800" u="none" strike="noStrike" cap="none" dirty="0">
                        <a:latin typeface="Nunito" pitchFamily="2" charset="0"/>
                        <a:ea typeface="Poppins"/>
                        <a:cs typeface="Poppins"/>
                        <a:sym typeface="Poppins"/>
                      </a:endParaRPr>
                    </a:p>
                  </a:txBody>
                  <a:tcPr marL="91775" marR="91775" marT="91475" marB="9147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rgbClr val="D9C19D"/>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pic>
        <p:nvPicPr>
          <p:cNvPr id="458" name="Google Shape;458;p61"/>
          <p:cNvPicPr preferRelativeResize="0"/>
          <p:nvPr/>
        </p:nvPicPr>
        <p:blipFill rotWithShape="1">
          <a:blip r:embed="rId4">
            <a:alphaModFix/>
          </a:blip>
          <a:srcRect/>
          <a:stretch/>
        </p:blipFill>
        <p:spPr>
          <a:xfrm>
            <a:off x="1877956" y="1363299"/>
            <a:ext cx="3616872" cy="689192"/>
          </a:xfrm>
          <a:prstGeom prst="rect">
            <a:avLst/>
          </a:prstGeom>
          <a:noFill/>
          <a:ln>
            <a:noFill/>
          </a:ln>
        </p:spPr>
      </p:pic>
      <p:pic>
        <p:nvPicPr>
          <p:cNvPr id="459" name="Google Shape;459;p61"/>
          <p:cNvPicPr preferRelativeResize="0"/>
          <p:nvPr/>
        </p:nvPicPr>
        <p:blipFill rotWithShape="1">
          <a:blip r:embed="rId5">
            <a:alphaModFix/>
          </a:blip>
          <a:srcRect/>
          <a:stretch/>
        </p:blipFill>
        <p:spPr>
          <a:xfrm>
            <a:off x="3106235" y="7453487"/>
            <a:ext cx="4482306" cy="2995939"/>
          </a:xfrm>
          <a:prstGeom prst="rect">
            <a:avLst/>
          </a:prstGeom>
          <a:noFill/>
          <a:ln>
            <a:noFill/>
          </a:ln>
        </p:spPr>
      </p:pic>
      <p:pic>
        <p:nvPicPr>
          <p:cNvPr id="460" name="Google Shape;460;p61"/>
          <p:cNvPicPr preferRelativeResize="0"/>
          <p:nvPr/>
        </p:nvPicPr>
        <p:blipFill rotWithShape="1">
          <a:blip r:embed="rId6">
            <a:alphaModFix/>
          </a:blip>
          <a:srcRect/>
          <a:stretch/>
        </p:blipFill>
        <p:spPr>
          <a:xfrm>
            <a:off x="1239384" y="7515574"/>
            <a:ext cx="2257492" cy="2744861"/>
          </a:xfrm>
          <a:prstGeom prst="rect">
            <a:avLst/>
          </a:prstGeom>
          <a:noFill/>
          <a:ln>
            <a:noFill/>
          </a:ln>
        </p:spPr>
      </p:pic>
      <p:sp>
        <p:nvSpPr>
          <p:cNvPr id="461" name="Google Shape;461;p61"/>
          <p:cNvSpPr/>
          <p:nvPr/>
        </p:nvSpPr>
        <p:spPr>
          <a:xfrm>
            <a:off x="688478" y="6021845"/>
            <a:ext cx="458986" cy="457477"/>
          </a:xfrm>
          <a:prstGeom prst="ellipse">
            <a:avLst/>
          </a:prstGeom>
          <a:solidFill>
            <a:srgbClr val="D9C19D"/>
          </a:solidFill>
          <a:ln>
            <a:noFill/>
          </a:ln>
        </p:spPr>
        <p:txBody>
          <a:bodyPr spcFirstLastPara="1" wrap="square" lIns="91675" tIns="91675" rIns="91675" bIns="91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2" name="Google Shape;462;p61"/>
          <p:cNvPicPr preferRelativeResize="0"/>
          <p:nvPr/>
        </p:nvPicPr>
        <p:blipFill rotWithShape="1">
          <a:blip r:embed="rId7">
            <a:alphaModFix/>
          </a:blip>
          <a:srcRect/>
          <a:stretch/>
        </p:blipFill>
        <p:spPr>
          <a:xfrm>
            <a:off x="770635" y="6113337"/>
            <a:ext cx="293700" cy="274486"/>
          </a:xfrm>
          <a:prstGeom prst="rect">
            <a:avLst/>
          </a:prstGeom>
          <a:noFill/>
          <a:ln>
            <a:noFill/>
          </a:ln>
        </p:spPr>
      </p:pic>
      <p:grpSp>
        <p:nvGrpSpPr>
          <p:cNvPr id="463" name="Google Shape;463;p61"/>
          <p:cNvGrpSpPr/>
          <p:nvPr/>
        </p:nvGrpSpPr>
        <p:grpSpPr>
          <a:xfrm>
            <a:off x="688478" y="4743171"/>
            <a:ext cx="458986" cy="457477"/>
            <a:chOff x="95700" y="4954300"/>
            <a:chExt cx="457200" cy="457200"/>
          </a:xfrm>
        </p:grpSpPr>
        <p:sp>
          <p:nvSpPr>
            <p:cNvPr id="464" name="Google Shape;464;p61"/>
            <p:cNvSpPr/>
            <p:nvPr/>
          </p:nvSpPr>
          <p:spPr>
            <a:xfrm>
              <a:off x="95700" y="4954300"/>
              <a:ext cx="457200" cy="457200"/>
            </a:xfrm>
            <a:prstGeom prst="ellipse">
              <a:avLst/>
            </a:prstGeom>
            <a:solidFill>
              <a:srgbClr val="D9C19D"/>
            </a:solidFill>
            <a:ln>
              <a:noFill/>
            </a:ln>
          </p:spPr>
          <p:txBody>
            <a:bodyPr spcFirstLastPara="1" wrap="square" lIns="91675" tIns="91675" rIns="91675" bIns="91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5" name="Google Shape;465;p61"/>
            <p:cNvPicPr preferRelativeResize="0"/>
            <p:nvPr/>
          </p:nvPicPr>
          <p:blipFill rotWithShape="1">
            <a:blip r:embed="rId8">
              <a:alphaModFix/>
            </a:blip>
            <a:srcRect/>
            <a:stretch/>
          </p:blipFill>
          <p:spPr>
            <a:xfrm>
              <a:off x="278200" y="5045738"/>
              <a:ext cx="92201" cy="274320"/>
            </a:xfrm>
            <a:prstGeom prst="rect">
              <a:avLst/>
            </a:prstGeom>
            <a:noFill/>
            <a:ln>
              <a:noFill/>
            </a:ln>
          </p:spPr>
        </p:pic>
      </p:grpSp>
      <p:grpSp>
        <p:nvGrpSpPr>
          <p:cNvPr id="466" name="Google Shape;466;p61"/>
          <p:cNvGrpSpPr/>
          <p:nvPr/>
        </p:nvGrpSpPr>
        <p:grpSpPr>
          <a:xfrm>
            <a:off x="688478" y="3550374"/>
            <a:ext cx="458986" cy="457477"/>
            <a:chOff x="685800" y="3993000"/>
            <a:chExt cx="457200" cy="457200"/>
          </a:xfrm>
        </p:grpSpPr>
        <p:sp>
          <p:nvSpPr>
            <p:cNvPr id="467" name="Google Shape;467;p61"/>
            <p:cNvSpPr/>
            <p:nvPr/>
          </p:nvSpPr>
          <p:spPr>
            <a:xfrm>
              <a:off x="685800" y="3993000"/>
              <a:ext cx="457200" cy="457200"/>
            </a:xfrm>
            <a:prstGeom prst="ellipse">
              <a:avLst/>
            </a:prstGeom>
            <a:solidFill>
              <a:srgbClr val="D9C19D"/>
            </a:solidFill>
            <a:ln>
              <a:noFill/>
            </a:ln>
          </p:spPr>
          <p:txBody>
            <a:bodyPr spcFirstLastPara="1" wrap="square" lIns="91675" tIns="91675" rIns="91675" bIns="91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8" name="Google Shape;468;p61"/>
            <p:cNvPicPr preferRelativeResize="0"/>
            <p:nvPr/>
          </p:nvPicPr>
          <p:blipFill rotWithShape="1">
            <a:blip r:embed="rId9">
              <a:alphaModFix/>
            </a:blip>
            <a:srcRect/>
            <a:stretch/>
          </p:blipFill>
          <p:spPr>
            <a:xfrm>
              <a:off x="777238" y="4110325"/>
              <a:ext cx="274320" cy="222551"/>
            </a:xfrm>
            <a:prstGeom prst="rect">
              <a:avLst/>
            </a:prstGeom>
            <a:noFill/>
            <a:ln>
              <a:noFill/>
            </a:ln>
          </p:spPr>
        </p:pic>
      </p:grpSp>
      <p:grpSp>
        <p:nvGrpSpPr>
          <p:cNvPr id="469" name="Google Shape;469;p61"/>
          <p:cNvGrpSpPr/>
          <p:nvPr/>
        </p:nvGrpSpPr>
        <p:grpSpPr>
          <a:xfrm>
            <a:off x="688478" y="2589092"/>
            <a:ext cx="458986" cy="457477"/>
            <a:chOff x="152600" y="2736925"/>
            <a:chExt cx="457200" cy="457200"/>
          </a:xfrm>
        </p:grpSpPr>
        <p:sp>
          <p:nvSpPr>
            <p:cNvPr id="470" name="Google Shape;470;p61"/>
            <p:cNvSpPr/>
            <p:nvPr/>
          </p:nvSpPr>
          <p:spPr>
            <a:xfrm>
              <a:off x="152600" y="2736925"/>
              <a:ext cx="457200" cy="457200"/>
            </a:xfrm>
            <a:prstGeom prst="ellipse">
              <a:avLst/>
            </a:prstGeom>
            <a:solidFill>
              <a:srgbClr val="D9C19D"/>
            </a:solidFill>
            <a:ln>
              <a:noFill/>
            </a:ln>
          </p:spPr>
          <p:txBody>
            <a:bodyPr spcFirstLastPara="1" wrap="square" lIns="91675" tIns="91675" rIns="91675" bIns="91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1" name="Google Shape;471;p61"/>
            <p:cNvPicPr preferRelativeResize="0"/>
            <p:nvPr/>
          </p:nvPicPr>
          <p:blipFill rotWithShape="1">
            <a:blip r:embed="rId10">
              <a:alphaModFix/>
            </a:blip>
            <a:srcRect/>
            <a:stretch/>
          </p:blipFill>
          <p:spPr>
            <a:xfrm>
              <a:off x="223463" y="2828363"/>
              <a:ext cx="315468" cy="274320"/>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7"/>
        <p:cNvGrpSpPr/>
        <p:nvPr/>
      </p:nvGrpSpPr>
      <p:grpSpPr>
        <a:xfrm>
          <a:off x="0" y="0"/>
          <a:ext cx="0" cy="0"/>
          <a:chOff x="0" y="0"/>
          <a:chExt cx="0" cy="0"/>
        </a:xfrm>
      </p:grpSpPr>
      <p:sp>
        <p:nvSpPr>
          <p:cNvPr id="628" name="Google Shape;628;p66"/>
          <p:cNvSpPr txBox="1"/>
          <p:nvPr/>
        </p:nvSpPr>
        <p:spPr>
          <a:xfrm>
            <a:off x="900525" y="914400"/>
            <a:ext cx="5715000" cy="1114377"/>
          </a:xfrm>
          <a:prstGeom prst="rect">
            <a:avLst/>
          </a:prstGeom>
          <a:noFill/>
          <a:ln>
            <a:noFill/>
          </a:ln>
        </p:spPr>
        <p:txBody>
          <a:bodyPr spcFirstLastPara="1" wrap="square" lIns="91425" tIns="91425" rIns="91425" bIns="91425" anchor="t" anchorCtr="0">
            <a:spAutoFit/>
          </a:bodyPr>
          <a:lstStyle/>
          <a:p>
            <a:pPr marL="0" marR="0" lvl="0" indent="0" algn="ctr" rtl="0">
              <a:lnSpc>
                <a:spcPct val="125000"/>
              </a:lnSpc>
              <a:spcBef>
                <a:spcPts val="1000"/>
              </a:spcBef>
              <a:spcAft>
                <a:spcPts val="0"/>
              </a:spcAft>
              <a:buClr>
                <a:srgbClr val="000000"/>
              </a:buClr>
              <a:buSzPts val="2500"/>
              <a:buFont typeface="Arial"/>
              <a:buNone/>
            </a:pPr>
            <a:r>
              <a:rPr lang="vi-VN" sz="2500" b="1" i="0" u="none" strike="noStrike" cap="none" dirty="0">
                <a:solidFill>
                  <a:schemeClr val="lt1"/>
                </a:solidFill>
                <a:latin typeface="Nunito" pitchFamily="2" charset="0"/>
                <a:ea typeface="Poppins"/>
                <a:cs typeface="Poppins"/>
                <a:sym typeface="Poppins"/>
              </a:rPr>
              <a:t>Câu hỏi thường gặp</a:t>
            </a:r>
          </a:p>
          <a:p>
            <a:pPr lvl="0" algn="ctr">
              <a:lnSpc>
                <a:spcPct val="125000"/>
              </a:lnSpc>
              <a:spcBef>
                <a:spcPts val="1000"/>
              </a:spcBef>
              <a:buSzPts val="2500"/>
            </a:pPr>
            <a:r>
              <a:rPr lang="vi-VN" sz="1000" dirty="0">
                <a:solidFill>
                  <a:srgbClr val="434343"/>
                </a:solidFill>
                <a:latin typeface="Nunito" pitchFamily="2" charset="0"/>
                <a:ea typeface="Poppins"/>
                <a:cs typeface="Poppins"/>
                <a:sym typeface="Poppins"/>
              </a:rPr>
              <a:t>Chúng tôi đã tổng hợp một số câu hỏi phù hợp nhất và thường gặp về sản phẩm của mình</a:t>
            </a:r>
            <a:endParaRPr sz="1000" b="0" i="0" u="none" strike="noStrike" cap="none" dirty="0">
              <a:solidFill>
                <a:srgbClr val="434343"/>
              </a:solidFill>
              <a:latin typeface="Nunito" pitchFamily="2" charset="0"/>
              <a:ea typeface="Poppins"/>
              <a:cs typeface="Poppins"/>
              <a:sym typeface="Poppins"/>
            </a:endParaRPr>
          </a:p>
        </p:txBody>
      </p:sp>
      <p:sp>
        <p:nvSpPr>
          <p:cNvPr id="629" name="Google Shape;629;p66"/>
          <p:cNvSpPr txBox="1"/>
          <p:nvPr/>
        </p:nvSpPr>
        <p:spPr>
          <a:xfrm>
            <a:off x="914400" y="2351700"/>
            <a:ext cx="5715000" cy="2223655"/>
          </a:xfrm>
          <a:prstGeom prst="rect">
            <a:avLst/>
          </a:prstGeom>
          <a:noFill/>
          <a:ln>
            <a:noFill/>
          </a:ln>
        </p:spPr>
        <p:txBody>
          <a:bodyPr spcFirstLastPara="1" wrap="square" lIns="91425" tIns="91425" rIns="91425" bIns="91425" anchor="t" anchorCtr="0">
            <a:spAutoFit/>
          </a:bodyPr>
          <a:lstStyle/>
          <a:p>
            <a:pPr lvl="0">
              <a:lnSpc>
                <a:spcPct val="125000"/>
              </a:lnSpc>
              <a:spcBef>
                <a:spcPts val="1000"/>
              </a:spcBef>
              <a:buSzPts val="1500"/>
            </a:pPr>
            <a:r>
              <a:rPr lang="vi-VN" sz="1300" b="1" dirty="0">
                <a:solidFill>
                  <a:srgbClr val="434343"/>
                </a:solidFill>
                <a:latin typeface="Nunito Light" pitchFamily="2" charset="0"/>
                <a:ea typeface="Poppins"/>
                <a:cs typeface="Poppins"/>
                <a:sym typeface="Poppins"/>
              </a:rPr>
              <a:t>Câu hỏi: Sản phẩm của bạn có nguồn gốc thực vật có thân thiện với người ăn chay không?</a:t>
            </a:r>
          </a:p>
          <a:p>
            <a:pPr lvl="0">
              <a:lnSpc>
                <a:spcPct val="125000"/>
              </a:lnSpc>
              <a:spcBef>
                <a:spcPts val="1000"/>
              </a:spcBef>
              <a:buSzPts val="1500"/>
            </a:pPr>
            <a:r>
              <a:rPr lang="vi-VN" sz="1000" dirty="0">
                <a:solidFill>
                  <a:schemeClr val="dk2"/>
                </a:solidFill>
                <a:latin typeface="Nunito Light" pitchFamily="2" charset="0"/>
                <a:ea typeface="Poppins"/>
                <a:cs typeface="Poppins"/>
                <a:sym typeface="Poppins"/>
              </a:rPr>
              <a:t>A: Đúng! Là một công ty có nguồn gốc thực vật, chúng tôi không sử dụng các thành phần động vật trong bất kỳ sản phẩm nào của mình và toàn bộ dòng sản phẩm của chúng tôi đã được chứng nhận bởi Vegan Australia. Tuy nhiên, vì một số sản phẩm của chúng tôi được sản xuất tại các cơ sở cũng chế biến sữa, điều quan trọng là chúng tôi phải minh bạch về khả năng có các nguyên tố vi lượng mặc dù chúng tôi đã nỗ lực làm sạch tốt nhất.
Phản hồi nhanh: Có! Toàn bộ dòng sản phẩm của Sprout được chứng nhận bởi Vegan Australia.</a:t>
            </a:r>
            <a:endParaRPr sz="1000" i="0" u="none" strike="noStrike" cap="none" dirty="0">
              <a:solidFill>
                <a:srgbClr val="434343"/>
              </a:solidFill>
              <a:latin typeface="Nunito Light" pitchFamily="2" charset="0"/>
              <a:ea typeface="Poppins"/>
              <a:cs typeface="Poppins"/>
              <a:sym typeface="Poppins"/>
            </a:endParaRPr>
          </a:p>
        </p:txBody>
      </p:sp>
      <p:sp>
        <p:nvSpPr>
          <p:cNvPr id="630" name="Google Shape;630;p66"/>
          <p:cNvSpPr txBox="1"/>
          <p:nvPr/>
        </p:nvSpPr>
        <p:spPr>
          <a:xfrm>
            <a:off x="914400" y="4590600"/>
            <a:ext cx="5715000" cy="2358308"/>
          </a:xfrm>
          <a:prstGeom prst="rect">
            <a:avLst/>
          </a:prstGeom>
          <a:noFill/>
          <a:ln>
            <a:noFill/>
          </a:ln>
        </p:spPr>
        <p:txBody>
          <a:bodyPr spcFirstLastPara="1" wrap="square" lIns="91425" tIns="91425" rIns="91425" bIns="91425" anchor="t" anchorCtr="0">
            <a:spAutoFit/>
          </a:bodyPr>
          <a:lstStyle/>
          <a:p>
            <a:pPr lvl="0">
              <a:lnSpc>
                <a:spcPct val="125000"/>
              </a:lnSpc>
              <a:spcBef>
                <a:spcPts val="1000"/>
              </a:spcBef>
              <a:buSzPts val="1500"/>
            </a:pPr>
            <a:r>
              <a:rPr lang="vi-VN" sz="1300" b="1" dirty="0">
                <a:solidFill>
                  <a:srgbClr val="434343"/>
                </a:solidFill>
                <a:latin typeface="Nunito Light" pitchFamily="2" charset="0"/>
                <a:ea typeface="Poppins"/>
                <a:cs typeface="Poppins"/>
                <a:sym typeface="Poppins"/>
              </a:rPr>
              <a:t>Câu hỏi: Sản phẩm của bạn có chứa đậu nành không?</a:t>
            </a:r>
            <a:r>
              <a:rPr lang="vi-VN" sz="1000" b="1" dirty="0">
                <a:solidFill>
                  <a:srgbClr val="434343"/>
                </a:solidFill>
                <a:latin typeface="Nunito Light" pitchFamily="2" charset="0"/>
                <a:ea typeface="Poppins"/>
                <a:cs typeface="Poppins"/>
                <a:sym typeface="Poppins"/>
              </a:rPr>
              <a:t>
</a:t>
            </a:r>
            <a:r>
              <a:rPr lang="vi-VN" sz="1000" dirty="0">
                <a:solidFill>
                  <a:srgbClr val="434343"/>
                </a:solidFill>
                <a:latin typeface="Nunito Light" pitchFamily="2" charset="0"/>
                <a:ea typeface="Poppins"/>
                <a:cs typeface="Poppins"/>
                <a:sym typeface="Poppins"/>
              </a:rPr>
              <a:t>A: Không! Protein đậu nành có thể gây ra phản ứng không dung nạp với các triệu chứng đường tiêu hóa (đau bụng và khạc nhổ!). Có tới 40% trẻ sơ sinh không dung nạp sữa bò cũng phát triển chứng không dung nạp protein đậu nành, vì vậy chúng tôi không bao gồm đậu nành như một thành phần trong các sản phẩm của mình. Tuy nhiên, vì một số sản phẩm của chúng tôi được sản xuất tại các cơ sở chế biến đậu nành, điều quan trọng là chúng tôi phải minh bạch về khả năng có các nguyên tố vi lượng mặc dù chúng tôi đã nỗ lực làm sạch tốt nhất.
Phản hồi nhanh: Không! Chúng tôi không bao gồm đậu nành như một thành phần trong các sản phẩm của mình.</a:t>
            </a:r>
            <a:endParaRPr sz="1000" i="0" u="none" strike="noStrike" cap="none" dirty="0">
              <a:solidFill>
                <a:srgbClr val="434343"/>
              </a:solidFill>
              <a:latin typeface="Nunito Light" pitchFamily="2" charset="0"/>
              <a:ea typeface="Poppins"/>
              <a:cs typeface="Poppins"/>
              <a:sym typeface="Poppins"/>
            </a:endParaRPr>
          </a:p>
        </p:txBody>
      </p:sp>
      <p:sp>
        <p:nvSpPr>
          <p:cNvPr id="631" name="Google Shape;631;p66"/>
          <p:cNvSpPr txBox="1"/>
          <p:nvPr/>
        </p:nvSpPr>
        <p:spPr>
          <a:xfrm>
            <a:off x="914400" y="6662925"/>
            <a:ext cx="5715000" cy="2935389"/>
          </a:xfrm>
          <a:prstGeom prst="rect">
            <a:avLst/>
          </a:prstGeom>
          <a:noFill/>
          <a:ln>
            <a:noFill/>
          </a:ln>
        </p:spPr>
        <p:txBody>
          <a:bodyPr spcFirstLastPara="1" wrap="square" lIns="91425" tIns="91425" rIns="91425" bIns="91425" anchor="t" anchorCtr="0">
            <a:spAutoFit/>
          </a:bodyPr>
          <a:lstStyle/>
          <a:p>
            <a:pPr lvl="0">
              <a:lnSpc>
                <a:spcPct val="125000"/>
              </a:lnSpc>
              <a:spcBef>
                <a:spcPts val="1000"/>
              </a:spcBef>
              <a:buSzPts val="1500"/>
            </a:pPr>
            <a:r>
              <a:rPr lang="vi-VN" sz="1300" b="1" dirty="0">
                <a:solidFill>
                  <a:srgbClr val="434343"/>
                </a:solidFill>
                <a:latin typeface="Nunito Light" pitchFamily="2" charset="0"/>
                <a:ea typeface="Poppins"/>
                <a:cs typeface="Poppins"/>
                <a:sym typeface="Poppins"/>
              </a:rPr>
              <a:t>Câu hỏi: Trẻ em không cần sữa để cung cấp canxi?</a:t>
            </a:r>
            <a:r>
              <a:rPr lang="vi-VN" sz="1000" b="1" dirty="0">
                <a:solidFill>
                  <a:srgbClr val="434343"/>
                </a:solidFill>
                <a:latin typeface="Nunito Light" pitchFamily="2" charset="0"/>
                <a:ea typeface="Poppins"/>
                <a:cs typeface="Poppins"/>
                <a:sym typeface="Poppins"/>
              </a:rPr>
              <a:t>
</a:t>
            </a:r>
            <a:r>
              <a:rPr lang="vi-VN" sz="1000" dirty="0">
                <a:solidFill>
                  <a:srgbClr val="434343"/>
                </a:solidFill>
                <a:latin typeface="Nunito Light" pitchFamily="2" charset="0"/>
                <a:ea typeface="Poppins"/>
                <a:cs typeface="Poppins"/>
                <a:sym typeface="Poppins"/>
              </a:rPr>
              <a:t>A: Chúng ta thường nghe nói rằng sữa bò là không thể thương lượng khi nói đến sức khỏe xương của trẻ em chúng ta. Đúng là các sản phẩm từ sữa là nguồn cung cấp canxi tốt, chúng không phải là duy nhất - cần thiết . Trên thực tế, con bạn hoàn toàn không cần sữa nếu gia đình bạn chọn không tiêu thụ nó. Hơn nữa, trong khi canxi thường được chú ý khi nói về xương chắc khỏe, có những chất dinh dưỡng quan trọng khác cần đưa vào chế độ ăn uống của con bạn để hỗ trợ sự phát triển xương của trẻ: vitamin D, vitamin K và phốt pho. Đó là sự kết hợp của tất cả các chất dinh dưỡng này hoạt động cùng nhau để hỗ trợ xương chắc khỏe. Có rất nhiều thực phẩm có nguồn gốc thực vật chứa đầy chất dinh dưỡng cho xương chắc khỏe mà chúng tôi đưa vào sản phẩm của mình.
Phản ứng nhanh: Có rất nhiều chất dinh dưỡng cần thiết để hỗ trợ sự phát triển và xương chắc khỏe, và tất cả những chất này đều có thể được tìm thấy trong thực vật.  Sprout Organic Infant Formula chứa tất cả các chất dinh dưỡng cần thiết cho trẻ sơ sinh phát triển và phát triển.</a:t>
            </a:r>
            <a:endParaRPr sz="1000" i="0" u="none" strike="noStrike" cap="none" dirty="0">
              <a:solidFill>
                <a:srgbClr val="434343"/>
              </a:solidFill>
              <a:latin typeface="Nunito Light" pitchFamily="2" charset="0"/>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5"/>
        <p:cNvGrpSpPr/>
        <p:nvPr/>
      </p:nvGrpSpPr>
      <p:grpSpPr>
        <a:xfrm>
          <a:off x="0" y="0"/>
          <a:ext cx="0" cy="0"/>
          <a:chOff x="0" y="0"/>
          <a:chExt cx="0" cy="0"/>
        </a:xfrm>
      </p:grpSpPr>
      <p:sp>
        <p:nvSpPr>
          <p:cNvPr id="636" name="Google Shape;636;p67"/>
          <p:cNvSpPr txBox="1"/>
          <p:nvPr/>
        </p:nvSpPr>
        <p:spPr>
          <a:xfrm>
            <a:off x="900525" y="747075"/>
            <a:ext cx="5715000" cy="1069493"/>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2500"/>
              <a:buFont typeface="Arial"/>
              <a:buNone/>
            </a:pPr>
            <a:r>
              <a:rPr lang="en" sz="2500" b="1" i="0" u="none" strike="noStrike" cap="none" dirty="0">
                <a:solidFill>
                  <a:schemeClr val="lt1"/>
                </a:solidFill>
                <a:latin typeface="Nunito" pitchFamily="2" charset="0"/>
                <a:ea typeface="Poppins"/>
                <a:cs typeface="Poppins"/>
                <a:sym typeface="Poppins"/>
              </a:rPr>
              <a:t>Frequently Asked Questions</a:t>
            </a:r>
            <a:endParaRPr sz="2500" b="1" i="0" u="none" strike="noStrike" cap="none" dirty="0">
              <a:solidFill>
                <a:schemeClr val="lt1"/>
              </a:solidFill>
              <a:latin typeface="Nunito" pitchFamily="2" charset="0"/>
              <a:ea typeface="Poppins"/>
              <a:cs typeface="Poppins"/>
              <a:sym typeface="Poppins"/>
            </a:endParaRPr>
          </a:p>
          <a:p>
            <a:pPr marL="0" marR="0" lvl="0" indent="0" algn="ctr" rtl="0">
              <a:lnSpc>
                <a:spcPct val="115000"/>
              </a:lnSpc>
              <a:spcBef>
                <a:spcPts val="0"/>
              </a:spcBef>
              <a:spcAft>
                <a:spcPts val="0"/>
              </a:spcAft>
              <a:buClr>
                <a:srgbClr val="000000"/>
              </a:buClr>
              <a:buSzPts val="2500"/>
              <a:buFont typeface="Arial"/>
              <a:buNone/>
            </a:pPr>
            <a:r>
              <a:rPr lang="en" sz="2500" b="1" i="0" u="none" strike="noStrike" cap="none" dirty="0">
                <a:solidFill>
                  <a:schemeClr val="lt1"/>
                </a:solidFill>
                <a:latin typeface="Nunito" pitchFamily="2" charset="0"/>
                <a:ea typeface="Poppins"/>
                <a:cs typeface="Poppins"/>
                <a:sym typeface="Poppins"/>
              </a:rPr>
              <a:t>(Continued)</a:t>
            </a:r>
            <a:endParaRPr sz="2500" b="1" i="0" u="none" strike="noStrike" cap="none" dirty="0">
              <a:solidFill>
                <a:schemeClr val="lt1"/>
              </a:solidFill>
              <a:latin typeface="Nunito" pitchFamily="2" charset="0"/>
              <a:ea typeface="Poppins"/>
              <a:cs typeface="Poppins"/>
              <a:sym typeface="Poppins"/>
            </a:endParaRPr>
          </a:p>
        </p:txBody>
      </p:sp>
      <p:sp>
        <p:nvSpPr>
          <p:cNvPr id="637" name="Google Shape;637;p67"/>
          <p:cNvSpPr txBox="1"/>
          <p:nvPr/>
        </p:nvSpPr>
        <p:spPr>
          <a:xfrm>
            <a:off x="900524" y="1827900"/>
            <a:ext cx="5715000" cy="2781500"/>
          </a:xfrm>
          <a:prstGeom prst="rect">
            <a:avLst/>
          </a:prstGeom>
          <a:noFill/>
          <a:ln>
            <a:noFill/>
          </a:ln>
        </p:spPr>
        <p:txBody>
          <a:bodyPr spcFirstLastPara="1" wrap="square" lIns="91425" tIns="91425" rIns="91425" bIns="91425" anchor="t" anchorCtr="0">
            <a:spAutoFit/>
          </a:bodyPr>
          <a:lstStyle/>
          <a:p>
            <a:pPr lvl="0">
              <a:lnSpc>
                <a:spcPct val="125000"/>
              </a:lnSpc>
              <a:spcBef>
                <a:spcPts val="1000"/>
              </a:spcBef>
              <a:buSzPts val="1500"/>
            </a:pPr>
            <a:r>
              <a:rPr lang="vi-VN" sz="1500" dirty="0">
                <a:solidFill>
                  <a:srgbClr val="434343"/>
                </a:solidFill>
                <a:latin typeface="Nunito" pitchFamily="2" charset="0"/>
                <a:ea typeface="Poppins"/>
                <a:cs typeface="Poppins"/>
                <a:sym typeface="Poppins"/>
              </a:rPr>
              <a:t>Câu hỏi: Sản phẩm của bạn có không gây dị ứng không?</a:t>
            </a:r>
          </a:p>
          <a:p>
            <a:pPr lvl="0">
              <a:lnSpc>
                <a:spcPct val="125000"/>
              </a:lnSpc>
              <a:spcBef>
                <a:spcPts val="1000"/>
              </a:spcBef>
              <a:buSzPts val="1500"/>
            </a:pPr>
            <a:r>
              <a:rPr lang="vi-VN" sz="1000" b="1" dirty="0">
                <a:solidFill>
                  <a:srgbClr val="434343"/>
                </a:solidFill>
                <a:latin typeface="Nunito" pitchFamily="2" charset="0"/>
                <a:ea typeface="Poppins"/>
                <a:cs typeface="Poppins"/>
                <a:sym typeface="Poppins"/>
              </a:rPr>
              <a:t>Trả lời: </a:t>
            </a:r>
            <a:r>
              <a:rPr lang="vi-VN" sz="1000" dirty="0">
                <a:solidFill>
                  <a:srgbClr val="434343"/>
                </a:solidFill>
                <a:latin typeface="Nunito" pitchFamily="2" charset="0"/>
                <a:ea typeface="Poppins"/>
                <a:cs typeface="Poppins"/>
                <a:sym typeface="Poppins"/>
              </a:rPr>
              <a:t>Là người tiêu dùng, điều quan trọng là phải hiểu rằng thuật ngữ 'không gây dị ứng' không được quy định, vì vậy không có thử nghiệm tiêu chuẩn nào mà một sản phẩm cần phải vượt qua để đủ điều kiện. Về cơ bản, tuyên bố không gây dị ứng được tự quản lý bởi công ty thực hiện nó.  Điều đó nói rằng, có tám chất gây dị ứng chính, Đậu phộng, Hạt cây, Sữa (động vật có vú), Trứng, Lúa mì (Gluten), Đậu nành, Cá và Động vật có vỏ. Sprout Organic không chứa bất kỳ thành phần nào trong số này và tích cực tìm cách tránh ô nhiễm càng nhiều càng tốt.
Phản ứng nhanh: Không có chất gây dị ứng chính nào trong số tám chất gây dị ứng chính làm thành phần trong bất kỳ sản phẩm Sprout Organic nào. Chúng tôi không tuyên bố "tự do". Vì các cơ sở sản xuất của chúng tôi xử lý các sản phẩm khác sử dụng các thành phần này và mặc dù chúng tôi đã cố gắng làm sạch tốt nhất, vẫn luôn có một khả năng nhỏ bị nhiễm chéo.</a:t>
            </a:r>
            <a:endParaRPr sz="1000" i="0" u="none" strike="noStrike" cap="none" dirty="0">
              <a:solidFill>
                <a:srgbClr val="434343"/>
              </a:solidFill>
              <a:latin typeface="Nunito" pitchFamily="2" charset="0"/>
              <a:ea typeface="Poppins"/>
              <a:cs typeface="Poppins"/>
              <a:sym typeface="Poppins"/>
            </a:endParaRPr>
          </a:p>
        </p:txBody>
      </p:sp>
      <p:sp>
        <p:nvSpPr>
          <p:cNvPr id="638" name="Google Shape;638;p67"/>
          <p:cNvSpPr txBox="1"/>
          <p:nvPr/>
        </p:nvSpPr>
        <p:spPr>
          <a:xfrm>
            <a:off x="900524" y="4424725"/>
            <a:ext cx="5715000" cy="3583002"/>
          </a:xfrm>
          <a:prstGeom prst="rect">
            <a:avLst/>
          </a:prstGeom>
          <a:noFill/>
          <a:ln>
            <a:noFill/>
          </a:ln>
        </p:spPr>
        <p:txBody>
          <a:bodyPr spcFirstLastPara="1" wrap="square" lIns="91425" tIns="91425" rIns="91425" bIns="91425" anchor="t" anchorCtr="0">
            <a:spAutoFit/>
          </a:bodyPr>
          <a:lstStyle/>
          <a:p>
            <a:pPr lvl="0">
              <a:lnSpc>
                <a:spcPct val="125000"/>
              </a:lnSpc>
              <a:spcBef>
                <a:spcPts val="1000"/>
              </a:spcBef>
              <a:buSzPts val="1500"/>
            </a:pPr>
            <a:r>
              <a:rPr lang="vi-VN" sz="1500" dirty="0">
                <a:solidFill>
                  <a:srgbClr val="434343"/>
                </a:solidFill>
                <a:latin typeface="Nunito" pitchFamily="2" charset="0"/>
                <a:ea typeface="Poppins"/>
                <a:cs typeface="Poppins"/>
                <a:sym typeface="Poppins"/>
              </a:rPr>
              <a:t>Câu hỏi: Sữa công thức cho trẻ sơ sinh của bạn có đầy đủ dinh dưỡng cho trẻ sơ sinh không?</a:t>
            </a:r>
          </a:p>
          <a:p>
            <a:pPr lvl="0">
              <a:lnSpc>
                <a:spcPct val="125000"/>
              </a:lnSpc>
              <a:spcBef>
                <a:spcPts val="1000"/>
              </a:spcBef>
              <a:buSzPts val="1500"/>
            </a:pPr>
            <a:r>
              <a:rPr lang="vi-VN" sz="1000" dirty="0">
                <a:solidFill>
                  <a:srgbClr val="434343"/>
                </a:solidFill>
                <a:latin typeface="Nunito" pitchFamily="2" charset="0"/>
                <a:ea typeface="Poppins"/>
                <a:cs typeface="Poppins"/>
                <a:sym typeface="Poppins"/>
              </a:rPr>
              <a:t>A: Sữa công thức Sprout Organic phù hợp và đầy đủ dinh dưỡng như một nguồn dinh dưỡng duy nhất cho trẻ sơ sinh đến 6 tháng tuổi. Tất cả các sản phẩm của Sprout đều có nguồn gốc thực vật 100% và đáp ứng các tiêu chuẩn sản xuất và dinh dưỡng nghiêm ngặt nhất do mã FSANZ đặt ra. Sữa công thức dành cho trẻ sơ sinh và trẻ mới biết đi của chúng tôi được chứng nhận hữu cơ, không chứa bất kỳ loại thuốc trừ sâu có khả năng gây hại nào thường thấy trong các sản phẩm khác dành cho trẻ sơ sinh và trẻ em
Học viện Dinh dưỡng và Chế độ ăn kiêng (tổ chức lớn nhất thế giới của các chuyên gia thực phẩm và dinh dưỡng) là chế độ ăn uống dựa trên thực vật được lên kế hoạch tốt là lành mạnh, đầy đủ dinh dưỡng và phù hợp với tất cả các giai đoạn cuộc đời, bao gồm cả trẻ sơ sinh và thời thơ ấu.    
Phản hồi nhanh: Có, chúng tôi đáp ứng các tiêu chuẩn dinh dưỡng cao nhất do mã FSANZ đặt ra để đảm bảo tất cả các sản phẩm của chúng tôi đều tốt cho sức khỏe, an toàn và đầy đủ dinh dưỡng cho trẻ sơ sinh và trẻ em.</a:t>
            </a:r>
            <a:endParaRPr sz="1000" i="0" u="none" strike="noStrike" cap="none" dirty="0">
              <a:solidFill>
                <a:srgbClr val="434343"/>
              </a:solidFill>
              <a:latin typeface="Nunito" pitchFamily="2" charset="0"/>
              <a:ea typeface="Poppins"/>
              <a:cs typeface="Poppins"/>
              <a:sym typeface="Poppins"/>
            </a:endParaRPr>
          </a:p>
        </p:txBody>
      </p:sp>
      <p:sp>
        <p:nvSpPr>
          <p:cNvPr id="639" name="Google Shape;639;p67"/>
          <p:cNvSpPr txBox="1"/>
          <p:nvPr/>
        </p:nvSpPr>
        <p:spPr>
          <a:xfrm>
            <a:off x="900524" y="7866425"/>
            <a:ext cx="5715000" cy="2396780"/>
          </a:xfrm>
          <a:prstGeom prst="rect">
            <a:avLst/>
          </a:prstGeom>
          <a:noFill/>
          <a:ln>
            <a:noFill/>
          </a:ln>
        </p:spPr>
        <p:txBody>
          <a:bodyPr spcFirstLastPara="1" wrap="square" lIns="91425" tIns="91425" rIns="91425" bIns="91425" anchor="t" anchorCtr="0">
            <a:spAutoFit/>
          </a:bodyPr>
          <a:lstStyle/>
          <a:p>
            <a:pPr lvl="0">
              <a:lnSpc>
                <a:spcPct val="125000"/>
              </a:lnSpc>
              <a:spcBef>
                <a:spcPts val="1000"/>
              </a:spcBef>
              <a:buSzPts val="1500"/>
            </a:pPr>
            <a:r>
              <a:rPr lang="vi-VN" sz="1500" dirty="0">
                <a:solidFill>
                  <a:srgbClr val="393636"/>
                </a:solidFill>
                <a:latin typeface="Nunito" pitchFamily="2" charset="0"/>
                <a:ea typeface="Poppins"/>
                <a:cs typeface="Poppins"/>
                <a:sym typeface="Poppins"/>
              </a:rPr>
              <a:t>Câu hỏi: Sản phẩm của bạn có phải là 100% hữu cơ không?</a:t>
            </a:r>
          </a:p>
          <a:p>
            <a:pPr lvl="0">
              <a:lnSpc>
                <a:spcPct val="125000"/>
              </a:lnSpc>
              <a:spcBef>
                <a:spcPts val="1000"/>
              </a:spcBef>
              <a:buSzPts val="1500"/>
            </a:pPr>
            <a:r>
              <a:rPr lang="en" sz="1000" b="1" i="0" u="none" strike="noStrike" cap="none" dirty="0">
                <a:solidFill>
                  <a:srgbClr val="393636"/>
                </a:solidFill>
                <a:latin typeface="Nunito" pitchFamily="2" charset="0"/>
                <a:ea typeface="Poppins"/>
                <a:cs typeface="Poppins"/>
                <a:sym typeface="Poppins"/>
              </a:rPr>
              <a:t>A: </a:t>
            </a:r>
            <a:r>
              <a:rPr lang="vi-VN" sz="1000" dirty="0">
                <a:solidFill>
                  <a:srgbClr val="393636"/>
                </a:solidFill>
                <a:latin typeface="Nunito" pitchFamily="2" charset="0"/>
                <a:ea typeface="Poppins"/>
                <a:cs typeface="Poppins"/>
                <a:sym typeface="Poppins"/>
              </a:rPr>
              <a:t>Là một công ty, chúng tôi mong muốn trở thành 100% hữu cơ. Đôi khi sẽ có sự thiếu hụt nguyên liệu nằm ngoài tầm kiểm soát của chúng ta sẽ đòi hỏi một tỷ lệ nhỏ các thành phần phải là thông thường. Khi điều này xảy ra, chúng tôi sẽ minh bạch để bạn có thể đưa ra lựa chọn sáng suốt.
Phản hồi nhanh: Nếu sản phẩm được dán nhãn chứng nhận hữu cơ thì đó là 100% hữu cơ. Hiện tại, sữa công thức dành cho trẻ sơ sinh và trẻ mới biết đi của chúng tôi được chứng nhận hữu cơ bởi Australian Certified Organic (ACO) và Hiệp hội Quốc gia về Nông nghiệp Bền vững Úc (NASAA).</a:t>
            </a:r>
            <a:endParaRPr sz="1000" b="0" i="0" u="none" strike="noStrike" cap="none" dirty="0">
              <a:solidFill>
                <a:srgbClr val="393636"/>
              </a:solidFill>
              <a:latin typeface="Nunito" pitchFamily="2" charset="0"/>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3"/>
        <p:cNvGrpSpPr/>
        <p:nvPr/>
      </p:nvGrpSpPr>
      <p:grpSpPr>
        <a:xfrm>
          <a:off x="0" y="0"/>
          <a:ext cx="0" cy="0"/>
          <a:chOff x="0" y="0"/>
          <a:chExt cx="0" cy="0"/>
        </a:xfrm>
      </p:grpSpPr>
      <p:sp>
        <p:nvSpPr>
          <p:cNvPr id="644" name="Google Shape;644;p68"/>
          <p:cNvSpPr txBox="1"/>
          <p:nvPr/>
        </p:nvSpPr>
        <p:spPr>
          <a:xfrm>
            <a:off x="914399" y="933450"/>
            <a:ext cx="5715000" cy="1069493"/>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2500"/>
              <a:buFont typeface="Arial"/>
              <a:buNone/>
            </a:pPr>
            <a:r>
              <a:rPr lang="en" sz="2500" b="1" i="0" u="none" strike="noStrike" cap="none" dirty="0">
                <a:solidFill>
                  <a:schemeClr val="lt1"/>
                </a:solidFill>
                <a:latin typeface="Nunito" pitchFamily="2" charset="0"/>
                <a:ea typeface="Poppins"/>
                <a:cs typeface="Poppins"/>
                <a:sym typeface="Poppins"/>
              </a:rPr>
              <a:t>Frequently Asked Questions (Continued)</a:t>
            </a:r>
            <a:endParaRPr sz="2500" b="0" i="0" u="none" strike="noStrike" cap="none" dirty="0">
              <a:solidFill>
                <a:schemeClr val="dk1"/>
              </a:solidFill>
              <a:latin typeface="Nunito" pitchFamily="2" charset="0"/>
              <a:ea typeface="Poppins"/>
              <a:cs typeface="Poppins"/>
              <a:sym typeface="Poppins"/>
            </a:endParaRPr>
          </a:p>
        </p:txBody>
      </p:sp>
      <p:sp>
        <p:nvSpPr>
          <p:cNvPr id="645" name="Google Shape;645;p68"/>
          <p:cNvSpPr txBox="1"/>
          <p:nvPr/>
        </p:nvSpPr>
        <p:spPr>
          <a:xfrm>
            <a:off x="914399" y="3900762"/>
            <a:ext cx="5715000" cy="2300600"/>
          </a:xfrm>
          <a:prstGeom prst="rect">
            <a:avLst/>
          </a:prstGeom>
          <a:noFill/>
          <a:ln>
            <a:noFill/>
          </a:ln>
        </p:spPr>
        <p:txBody>
          <a:bodyPr spcFirstLastPara="1" wrap="square" lIns="91425" tIns="91425" rIns="91425" bIns="91425" anchor="t" anchorCtr="0">
            <a:spAutoFit/>
          </a:bodyPr>
          <a:lstStyle/>
          <a:p>
            <a:pPr lvl="0">
              <a:lnSpc>
                <a:spcPct val="125000"/>
              </a:lnSpc>
              <a:spcBef>
                <a:spcPts val="1000"/>
              </a:spcBef>
              <a:buSzPts val="1500"/>
            </a:pPr>
            <a:r>
              <a:rPr lang="vi-VN" sz="1500" dirty="0">
                <a:solidFill>
                  <a:srgbClr val="434343"/>
                </a:solidFill>
                <a:latin typeface="Nunito" pitchFamily="2" charset="0"/>
                <a:ea typeface="Poppins"/>
                <a:cs typeface="Poppins"/>
                <a:sym typeface="Poppins"/>
              </a:rPr>
              <a:t>Câu hỏi: Sản phẩm của bạn có đáp ứng các tiêu chí của Tiêu chuẩn Thực phẩm Úc New Zealand (FSANZ) không?</a:t>
            </a:r>
          </a:p>
          <a:p>
            <a:pPr lvl="0">
              <a:lnSpc>
                <a:spcPct val="125000"/>
              </a:lnSpc>
              <a:spcBef>
                <a:spcPts val="1000"/>
              </a:spcBef>
              <a:buSzPts val="1500"/>
            </a:pPr>
            <a:r>
              <a:rPr lang="en" sz="1000" b="1" i="0" u="none" strike="noStrike" cap="none" dirty="0">
                <a:solidFill>
                  <a:srgbClr val="434343"/>
                </a:solidFill>
                <a:latin typeface="Nunito" pitchFamily="2" charset="0"/>
                <a:ea typeface="Poppins"/>
                <a:cs typeface="Poppins"/>
                <a:sym typeface="Poppins"/>
              </a:rPr>
              <a:t>A: </a:t>
            </a:r>
            <a:r>
              <a:rPr lang="vi-VN" sz="1000" dirty="0">
                <a:solidFill>
                  <a:srgbClr val="434343"/>
                </a:solidFill>
                <a:latin typeface="Nunito" pitchFamily="2" charset="0"/>
                <a:ea typeface="Poppins"/>
                <a:cs typeface="Poppins"/>
                <a:sym typeface="Poppins"/>
              </a:rPr>
              <a:t>Có, chúng tôi hợp tác chặt chẽ với các chuyên gia tư vấn luật thực phẩm hàng đầu của Úc chuyên về chứng nhận sản phẩm và tuân thủ quy định để đảm bảo rằng tất cả các sản phẩm của chúng tôi đáp ứng các yêu cầu nghiêm ngặt của Tiêu chuẩn Thực phẩm Úc và New Zealand (FSANZ).
Phản hồi nhanh: Vâng, chúng tôi làm. Các tiêu chuẩn FSANZ là một trong những tiêu chuẩn nghiêm ngặt nhất trên thế giới.</a:t>
            </a:r>
            <a:endParaRPr sz="1000" b="0" i="0" u="none" strike="noStrike" cap="none" dirty="0">
              <a:solidFill>
                <a:srgbClr val="434343"/>
              </a:solidFill>
              <a:latin typeface="Nunito" pitchFamily="2" charset="0"/>
              <a:ea typeface="Poppins"/>
              <a:cs typeface="Poppins"/>
              <a:sym typeface="Poppins"/>
            </a:endParaRPr>
          </a:p>
        </p:txBody>
      </p:sp>
      <p:sp>
        <p:nvSpPr>
          <p:cNvPr id="646" name="Google Shape;646;p68"/>
          <p:cNvSpPr txBox="1"/>
          <p:nvPr/>
        </p:nvSpPr>
        <p:spPr>
          <a:xfrm>
            <a:off x="914398" y="6117950"/>
            <a:ext cx="5715000" cy="3647122"/>
          </a:xfrm>
          <a:prstGeom prst="rect">
            <a:avLst/>
          </a:prstGeom>
          <a:noFill/>
          <a:ln>
            <a:noFill/>
          </a:ln>
        </p:spPr>
        <p:txBody>
          <a:bodyPr spcFirstLastPara="1" wrap="square" lIns="91425" tIns="91425" rIns="91425" bIns="91425" anchor="t" anchorCtr="0">
            <a:spAutoFit/>
          </a:bodyPr>
          <a:lstStyle/>
          <a:p>
            <a:pPr lvl="0">
              <a:lnSpc>
                <a:spcPct val="125000"/>
              </a:lnSpc>
              <a:spcBef>
                <a:spcPts val="1000"/>
              </a:spcBef>
              <a:buSzPts val="1500"/>
            </a:pPr>
            <a:r>
              <a:rPr lang="vi-VN" sz="1500" dirty="0">
                <a:solidFill>
                  <a:srgbClr val="434343"/>
                </a:solidFill>
                <a:latin typeface="Nunito" pitchFamily="2" charset="0"/>
                <a:ea typeface="Poppins"/>
                <a:cs typeface="Poppins"/>
                <a:sym typeface="Poppins"/>
              </a:rPr>
              <a:t>Câu hỏi: Sản phẩm của bạn đã trải qua những quy trình chứng nhận sản xuất nào? </a:t>
            </a:r>
          </a:p>
          <a:p>
            <a:pPr lvl="0">
              <a:lnSpc>
                <a:spcPct val="125000"/>
              </a:lnSpc>
              <a:spcBef>
                <a:spcPts val="1000"/>
              </a:spcBef>
              <a:buSzPts val="1500"/>
            </a:pPr>
            <a:r>
              <a:rPr lang="vi-VN" sz="1000" dirty="0">
                <a:solidFill>
                  <a:srgbClr val="434343"/>
                </a:solidFill>
                <a:latin typeface="Nunito" pitchFamily="2" charset="0"/>
                <a:ea typeface="Poppins"/>
                <a:cs typeface="Poppins"/>
                <a:sym typeface="Poppins"/>
              </a:rPr>
              <a:t>Trả lời: Các đối tác sản xuất của chúng tôi đều là cơ sở sản xuất thực phẩm được phê duyệt tuân thủ tất cả các tiêu chuẩn Sản xuất và Đạo luật Y tế. Điều này cũng bao gồm Bộ luật Tiêu chuẩn Thực phẩm Úc New Zealand và tuân thủ các yêu cầu của Bộ Nông nghiệp và Tài nguyên Nước Úc theo Lệnh (Thực phẩm chế biến) năm 2005. Tất cả đều là những người tham gia được chứng nhận hữu cơ và thương mại công bằng, và hoạt động theo hệ thống chất lượng và an toàn thực phẩm nghiêm ngặt bao gồm:
Chương trình HACCP được lập thành văn bản
Thực hành sản xuất tốt
Kiểm tra tuân thủ thường xuyên 
Phản ứng nhanh: Tất cả các cơ sở sản xuất của chúng tôi đều tuân thủ Đạo luật Y tế và có chương trình HACCP được lập thành văn bản, đồng thời thực hiện kiểm tra tuân thủ thường xuyên.</a:t>
            </a:r>
            <a:endParaRPr sz="1000" i="0" u="none" strike="noStrike" cap="none" dirty="0">
              <a:solidFill>
                <a:srgbClr val="434343"/>
              </a:solidFill>
              <a:latin typeface="Nunito" pitchFamily="2" charset="0"/>
              <a:ea typeface="Poppins"/>
              <a:cs typeface="Poppins"/>
              <a:sym typeface="Poppins"/>
            </a:endParaRPr>
          </a:p>
        </p:txBody>
      </p:sp>
      <p:sp>
        <p:nvSpPr>
          <p:cNvPr id="647" name="Google Shape;647;p68"/>
          <p:cNvSpPr txBox="1"/>
          <p:nvPr/>
        </p:nvSpPr>
        <p:spPr>
          <a:xfrm>
            <a:off x="914400" y="2543900"/>
            <a:ext cx="5715000" cy="1434978"/>
          </a:xfrm>
          <a:prstGeom prst="rect">
            <a:avLst/>
          </a:prstGeom>
          <a:noFill/>
          <a:ln>
            <a:noFill/>
          </a:ln>
        </p:spPr>
        <p:txBody>
          <a:bodyPr spcFirstLastPara="1" wrap="square" lIns="91425" tIns="91425" rIns="91425" bIns="91425" anchor="t" anchorCtr="0">
            <a:spAutoFit/>
          </a:bodyPr>
          <a:lstStyle/>
          <a:p>
            <a:pPr lvl="0">
              <a:lnSpc>
                <a:spcPct val="125000"/>
              </a:lnSpc>
              <a:spcBef>
                <a:spcPts val="1000"/>
              </a:spcBef>
              <a:buSzPts val="1500"/>
            </a:pPr>
            <a:r>
              <a:rPr lang="vi-VN" sz="1500" dirty="0">
                <a:solidFill>
                  <a:srgbClr val="434343"/>
                </a:solidFill>
                <a:latin typeface="Nunito" pitchFamily="2" charset="0"/>
                <a:ea typeface="Poppins"/>
                <a:cs typeface="Poppins"/>
                <a:sym typeface="Poppins"/>
              </a:rPr>
              <a:t>Câu hỏi: Sprout Organic được sản xuất ở đâu?</a:t>
            </a:r>
          </a:p>
          <a:p>
            <a:pPr lvl="0">
              <a:lnSpc>
                <a:spcPct val="125000"/>
              </a:lnSpc>
              <a:spcBef>
                <a:spcPts val="1000"/>
              </a:spcBef>
              <a:buSzPts val="1500"/>
            </a:pPr>
            <a:r>
              <a:rPr lang="vi-VN" sz="1000" dirty="0">
                <a:solidFill>
                  <a:srgbClr val="434343"/>
                </a:solidFill>
                <a:latin typeface="Nunito" pitchFamily="2" charset="0"/>
                <a:ea typeface="Poppins"/>
                <a:cs typeface="Poppins"/>
                <a:sym typeface="Poppins"/>
              </a:rPr>
              <a:t>A: Tất cả các sản phẩm Sprout Organic đều được sản xuất tại Queensland, Úc. Nếu có thể, chúng tôi cũng tìm nguồn nguyên liệu địa phương của Úc.
Phản hồi nhanh: Có, tất cả các sản phẩm của Sprout Organic đều được sản xuất tại Úc</a:t>
            </a:r>
            <a:r>
              <a:rPr lang="en" sz="1000" u="none" strike="noStrike" cap="none" dirty="0">
                <a:solidFill>
                  <a:srgbClr val="434343"/>
                </a:solidFill>
                <a:latin typeface="Nunito" pitchFamily="2" charset="0"/>
                <a:ea typeface="Poppins"/>
                <a:cs typeface="Poppins"/>
                <a:sym typeface="Poppins"/>
              </a:rPr>
              <a:t>.</a:t>
            </a:r>
            <a:endParaRPr sz="1000" u="none" strike="noStrike" cap="none" dirty="0">
              <a:solidFill>
                <a:srgbClr val="434343"/>
              </a:solidFill>
              <a:latin typeface="Nunito" pitchFamily="2" charset="0"/>
              <a:ea typeface="Poppins"/>
              <a:cs typeface="Poppins"/>
              <a:sym typeface="Poppi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1"/>
        <p:cNvGrpSpPr/>
        <p:nvPr/>
      </p:nvGrpSpPr>
      <p:grpSpPr>
        <a:xfrm>
          <a:off x="0" y="0"/>
          <a:ext cx="0" cy="0"/>
          <a:chOff x="0" y="0"/>
          <a:chExt cx="0" cy="0"/>
        </a:xfrm>
      </p:grpSpPr>
      <p:sp>
        <p:nvSpPr>
          <p:cNvPr id="652" name="Google Shape;652;p69"/>
          <p:cNvSpPr txBox="1"/>
          <p:nvPr/>
        </p:nvSpPr>
        <p:spPr>
          <a:xfrm>
            <a:off x="900525" y="914400"/>
            <a:ext cx="5715000" cy="1069493"/>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2500"/>
              <a:buFont typeface="Arial"/>
              <a:buNone/>
            </a:pPr>
            <a:r>
              <a:rPr lang="en" sz="2500" b="1" i="0" u="none" strike="noStrike" cap="none" dirty="0">
                <a:solidFill>
                  <a:schemeClr val="lt1"/>
                </a:solidFill>
                <a:latin typeface="Nunito" pitchFamily="2" charset="0"/>
                <a:ea typeface="Poppins"/>
                <a:cs typeface="Poppins"/>
                <a:sym typeface="Poppins"/>
              </a:rPr>
              <a:t>Frequently Asked Questions (Continued)</a:t>
            </a:r>
            <a:endParaRPr sz="2500" b="0" i="0" u="none" strike="noStrike" cap="none" dirty="0">
              <a:solidFill>
                <a:schemeClr val="dk1"/>
              </a:solidFill>
              <a:latin typeface="Nunito" pitchFamily="2" charset="0"/>
              <a:ea typeface="Poppins"/>
              <a:cs typeface="Poppins"/>
              <a:sym typeface="Poppins"/>
            </a:endParaRPr>
          </a:p>
        </p:txBody>
      </p:sp>
      <p:sp>
        <p:nvSpPr>
          <p:cNvPr id="653" name="Google Shape;653;p69"/>
          <p:cNvSpPr txBox="1"/>
          <p:nvPr/>
        </p:nvSpPr>
        <p:spPr>
          <a:xfrm>
            <a:off x="900524" y="3582599"/>
            <a:ext cx="5715000" cy="2909741"/>
          </a:xfrm>
          <a:prstGeom prst="rect">
            <a:avLst/>
          </a:prstGeom>
          <a:noFill/>
          <a:ln>
            <a:noFill/>
          </a:ln>
        </p:spPr>
        <p:txBody>
          <a:bodyPr spcFirstLastPara="1" wrap="square" lIns="91425" tIns="91425" rIns="91425" bIns="91425" anchor="t" anchorCtr="0">
            <a:spAutoFit/>
          </a:bodyPr>
          <a:lstStyle/>
          <a:p>
            <a:pPr lvl="0">
              <a:lnSpc>
                <a:spcPct val="125000"/>
              </a:lnSpc>
              <a:spcBef>
                <a:spcPts val="1000"/>
              </a:spcBef>
              <a:buSzPts val="1500"/>
            </a:pPr>
            <a:r>
              <a:rPr lang="vi-VN" sz="1500" b="1" dirty="0">
                <a:solidFill>
                  <a:srgbClr val="434343"/>
                </a:solidFill>
                <a:latin typeface="Nunito" pitchFamily="2" charset="0"/>
                <a:ea typeface="Poppins"/>
                <a:cs typeface="Poppins"/>
                <a:sym typeface="Poppins"/>
              </a:rPr>
              <a:t>Câu hỏi: Bạn có thể cung cấp mẫu miễn phí?</a:t>
            </a:r>
          </a:p>
          <a:p>
            <a:pPr lvl="0">
              <a:lnSpc>
                <a:spcPct val="125000"/>
              </a:lnSpc>
              <a:spcBef>
                <a:spcPts val="1000"/>
              </a:spcBef>
              <a:buSzPts val="1500"/>
            </a:pPr>
            <a:r>
              <a:rPr lang="vi-VN" sz="1000" dirty="0">
                <a:solidFill>
                  <a:srgbClr val="434343"/>
                </a:solidFill>
                <a:latin typeface="Nunito" pitchFamily="2" charset="0"/>
                <a:ea typeface="Poppins"/>
                <a:cs typeface="Poppins"/>
                <a:sym typeface="Poppins"/>
              </a:rPr>
              <a:t>Trả lời: Rất tiếc, chúng tôi không thể tặng hoặc bán các mẫu sữa công thức dành cho trẻ sơ sinh Sprout. Chúng tôi là bên ký kết thỏa thuận Tiếp thị sữa công thức cho trẻ sơ sinh tại Úc (MAIF) và tuân thủ các khuyến nghị của Tổ chức Y tế Thế giới (WHO).  Điều này cấm các nhà sản xuất lấy mẫu sữa công thức cho trẻ sơ sinh trực tiếp cho cha mẹ hoặc người chăm sóc trẻ sơ sinh. Điều này có nghĩa là chúng tôi không thể cung cấp các mẫu sữa công thức trẻ em. 
Chúng tôi sẽ sớm phát hành gói du lịch 5 gói cho những ai muốn thử số lượng nhỏ hơn trước khi cam kết mua hộp thiếc lớn hơn.  
Phản ứng nhanh: Chúng tôi không thể cung cấp các mẫu sữa công thức miễn phí cho trẻ sơ sinh với tư cách là bên ký kết thỏa thuận MAIF; Tuy nhiên, bạn sẽ sớm có tùy chọn mua gói du lịch 5 gói cho những người muốn thử số lượng nhỏ hơn trước khi cam kết mua hộp thiếc lớn hơn.</a:t>
            </a:r>
            <a:endParaRPr sz="1000" i="0" u="none" strike="noStrike" cap="none" dirty="0">
              <a:solidFill>
                <a:schemeClr val="dk1"/>
              </a:solidFill>
              <a:latin typeface="Nunito" pitchFamily="2" charset="0"/>
              <a:ea typeface="Poppins"/>
              <a:cs typeface="Poppins"/>
              <a:sym typeface="Poppins"/>
            </a:endParaRPr>
          </a:p>
        </p:txBody>
      </p:sp>
      <p:sp>
        <p:nvSpPr>
          <p:cNvPr id="654" name="Google Shape;654;p69"/>
          <p:cNvSpPr txBox="1"/>
          <p:nvPr/>
        </p:nvSpPr>
        <p:spPr>
          <a:xfrm>
            <a:off x="900524" y="6238600"/>
            <a:ext cx="5715000" cy="3037981"/>
          </a:xfrm>
          <a:prstGeom prst="rect">
            <a:avLst/>
          </a:prstGeom>
          <a:noFill/>
          <a:ln>
            <a:noFill/>
          </a:ln>
        </p:spPr>
        <p:txBody>
          <a:bodyPr spcFirstLastPara="1" wrap="square" lIns="91425" tIns="91425" rIns="91425" bIns="91425" anchor="t" anchorCtr="0">
            <a:spAutoFit/>
          </a:bodyPr>
          <a:lstStyle/>
          <a:p>
            <a:pPr lvl="0">
              <a:lnSpc>
                <a:spcPct val="125000"/>
              </a:lnSpc>
              <a:spcBef>
                <a:spcPts val="1000"/>
              </a:spcBef>
              <a:buSzPts val="1500"/>
            </a:pPr>
            <a:r>
              <a:rPr lang="vi-VN" sz="1500" b="1" dirty="0">
                <a:solidFill>
                  <a:srgbClr val="434343"/>
                </a:solidFill>
                <a:latin typeface="Nunito" pitchFamily="2" charset="0"/>
                <a:ea typeface="Poppins"/>
                <a:cs typeface="Poppins"/>
                <a:sym typeface="Poppins"/>
              </a:rPr>
              <a:t>Câu hỏi: Bạn lấy nguyên liệu từ đâu</a:t>
            </a:r>
          </a:p>
          <a:p>
            <a:pPr lvl="0">
              <a:lnSpc>
                <a:spcPct val="125000"/>
              </a:lnSpc>
              <a:spcBef>
                <a:spcPts val="1000"/>
              </a:spcBef>
              <a:buSzPts val="1500"/>
            </a:pPr>
            <a:r>
              <a:rPr lang="vi-VN" sz="1000" dirty="0">
                <a:solidFill>
                  <a:srgbClr val="434343"/>
                </a:solidFill>
                <a:latin typeface="Nunito" pitchFamily="2" charset="0"/>
                <a:ea typeface="Poppins"/>
                <a:cs typeface="Poppins"/>
                <a:sym typeface="Poppins"/>
              </a:rPr>
              <a:t>Trả lời: Chính sách của công ty chúng tôi là tìm nguồn nguyên liệu hữu cơ từ Úc nếu có thể và sản xuất tất cả các sản phẩm của chúng tôi tại Úc. Trong một số trường hợp, khi các vấn đề về mùa vụ hoặc tình trạng sẵn có ngăn cản chúng tôi tìm nguồn cung ứng sản phẩm của Úc, chúng tôi nhập khẩu nguyên liệu thô từ các đối tác quốc tế đáng tin cậy.
Đáng buồn thay, gạo hữu cơ, một thành phần phổ biến trong các sản phẩm của chúng tôi không được trồng hữu cơ ở Úc nên chúng tôi phải tìm nguồn cung cấp gạo này trên toàn thế giới.  
Chúng tôi tuân thủ giao thức HACCP, có nghĩa là chúng tôi biết các khu vực hợp tác xã và hoặc người trồng trực tiếp cung cấp cho chúng tôi. 
Phản hồi nhanh: Chúng tôi lấy nguyên liệu tại địa phương nếu có thể và từ các đối tác nguyên liệu quốc tế đáng tin cậy.</a:t>
            </a:r>
            <a:endParaRPr sz="1000" i="0" u="none" strike="noStrike" cap="none" dirty="0">
              <a:solidFill>
                <a:schemeClr val="dk1"/>
              </a:solidFill>
              <a:latin typeface="Nunito" pitchFamily="2" charset="0"/>
              <a:ea typeface="Poppins"/>
              <a:cs typeface="Poppins"/>
              <a:sym typeface="Poppins"/>
            </a:endParaRPr>
          </a:p>
        </p:txBody>
      </p:sp>
      <p:sp>
        <p:nvSpPr>
          <p:cNvPr id="655" name="Google Shape;655;p69"/>
          <p:cNvSpPr txBox="1"/>
          <p:nvPr/>
        </p:nvSpPr>
        <p:spPr>
          <a:xfrm>
            <a:off x="914400" y="2081325"/>
            <a:ext cx="5715000" cy="1723518"/>
          </a:xfrm>
          <a:prstGeom prst="rect">
            <a:avLst/>
          </a:prstGeom>
          <a:noFill/>
          <a:ln>
            <a:noFill/>
          </a:ln>
        </p:spPr>
        <p:txBody>
          <a:bodyPr spcFirstLastPara="1" wrap="square" lIns="91425" tIns="91425" rIns="91425" bIns="91425" anchor="t" anchorCtr="0">
            <a:spAutoFit/>
          </a:bodyPr>
          <a:lstStyle/>
          <a:p>
            <a:pPr lvl="0">
              <a:lnSpc>
                <a:spcPct val="125000"/>
              </a:lnSpc>
              <a:spcBef>
                <a:spcPts val="1000"/>
              </a:spcBef>
              <a:buSzPts val="1500"/>
            </a:pPr>
            <a:r>
              <a:rPr lang="vi-VN" sz="1500" b="1" dirty="0">
                <a:solidFill>
                  <a:srgbClr val="434343"/>
                </a:solidFill>
                <a:latin typeface="Nunito" pitchFamily="2" charset="0"/>
                <a:ea typeface="Poppins"/>
                <a:cs typeface="Poppins"/>
                <a:sym typeface="Poppins"/>
              </a:rPr>
              <a:t>Câu hỏi: Hộp thiếc của bạn có thể tái chế và không chứa BPA không</a:t>
            </a:r>
          </a:p>
          <a:p>
            <a:pPr lvl="0">
              <a:lnSpc>
                <a:spcPct val="125000"/>
              </a:lnSpc>
              <a:spcBef>
                <a:spcPts val="1000"/>
              </a:spcBef>
              <a:buSzPts val="1500"/>
            </a:pPr>
            <a:r>
              <a:rPr lang="vi-VN" sz="1000" dirty="0">
                <a:solidFill>
                  <a:srgbClr val="434343"/>
                </a:solidFill>
                <a:latin typeface="Nunito" pitchFamily="2" charset="0"/>
                <a:ea typeface="Poppins"/>
                <a:cs typeface="Poppins"/>
                <a:sym typeface="Poppins"/>
              </a:rPr>
              <a:t>A: Vâng! Công thức Sprout Organic và hộp protein cơ sở hoàn toàn có thể tái chế và không chứa BPA. Điều này bao gồm nắp và muỗng của chúng tôi.
Phản hồi nhanh: Có!</a:t>
            </a:r>
            <a:endParaRPr sz="1000" i="0" u="none" strike="noStrike" cap="none" dirty="0">
              <a:solidFill>
                <a:srgbClr val="434343"/>
              </a:solidFill>
              <a:latin typeface="Nunito" pitchFamily="2" charset="0"/>
              <a:ea typeface="Poppins"/>
              <a:cs typeface="Poppins"/>
              <a:sym typeface="Poppi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9"/>
        <p:cNvGrpSpPr/>
        <p:nvPr/>
      </p:nvGrpSpPr>
      <p:grpSpPr>
        <a:xfrm>
          <a:off x="0" y="0"/>
          <a:ext cx="0" cy="0"/>
          <a:chOff x="0" y="0"/>
          <a:chExt cx="0" cy="0"/>
        </a:xfrm>
      </p:grpSpPr>
      <p:sp>
        <p:nvSpPr>
          <p:cNvPr id="660" name="Google Shape;660;p70"/>
          <p:cNvSpPr txBox="1"/>
          <p:nvPr/>
        </p:nvSpPr>
        <p:spPr>
          <a:xfrm>
            <a:off x="900525" y="914400"/>
            <a:ext cx="5715000" cy="1069493"/>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2500"/>
              <a:buFont typeface="Arial"/>
              <a:buNone/>
            </a:pPr>
            <a:r>
              <a:rPr lang="en" sz="2500" b="1" i="0" u="none" strike="noStrike" cap="none" dirty="0">
                <a:solidFill>
                  <a:schemeClr val="lt1"/>
                </a:solidFill>
                <a:latin typeface="Nunito" pitchFamily="2" charset="0"/>
                <a:ea typeface="Poppins"/>
                <a:cs typeface="Poppins"/>
                <a:sym typeface="Poppins"/>
              </a:rPr>
              <a:t>Frequently Asked Questions (Continued)</a:t>
            </a:r>
            <a:endParaRPr sz="2500" b="0" i="0" u="none" strike="noStrike" cap="none" dirty="0">
              <a:solidFill>
                <a:schemeClr val="dk1"/>
              </a:solidFill>
              <a:latin typeface="Nunito" pitchFamily="2" charset="0"/>
              <a:ea typeface="Poppins"/>
              <a:cs typeface="Poppins"/>
              <a:sym typeface="Poppins"/>
            </a:endParaRPr>
          </a:p>
        </p:txBody>
      </p:sp>
      <p:sp>
        <p:nvSpPr>
          <p:cNvPr id="661" name="Google Shape;661;p70"/>
          <p:cNvSpPr txBox="1"/>
          <p:nvPr/>
        </p:nvSpPr>
        <p:spPr>
          <a:xfrm>
            <a:off x="900524" y="4719488"/>
            <a:ext cx="5715000" cy="3390642"/>
          </a:xfrm>
          <a:prstGeom prst="rect">
            <a:avLst/>
          </a:prstGeom>
          <a:noFill/>
          <a:ln>
            <a:noFill/>
          </a:ln>
        </p:spPr>
        <p:txBody>
          <a:bodyPr spcFirstLastPara="1" wrap="square" lIns="91425" tIns="91425" rIns="91425" bIns="91425" anchor="t" anchorCtr="0">
            <a:spAutoFit/>
          </a:bodyPr>
          <a:lstStyle/>
          <a:p>
            <a:pPr lvl="0">
              <a:lnSpc>
                <a:spcPct val="125000"/>
              </a:lnSpc>
              <a:spcBef>
                <a:spcPts val="1000"/>
              </a:spcBef>
              <a:buClr>
                <a:schemeClr val="dk1"/>
              </a:buClr>
              <a:buSzPts val="1100"/>
            </a:pPr>
            <a:r>
              <a:rPr lang="vi-VN" sz="1500" b="1" dirty="0">
                <a:solidFill>
                  <a:srgbClr val="434343"/>
                </a:solidFill>
                <a:latin typeface="Nunito" pitchFamily="2" charset="0"/>
                <a:ea typeface="Poppins"/>
                <a:cs typeface="Poppins"/>
                <a:sym typeface="Poppins"/>
              </a:rPr>
              <a:t>Câu hỏi: Nên sử dụng bình sữa nào với sữa công thức cho trẻ sơ sinh của mình?
</a:t>
            </a:r>
            <a:r>
              <a:rPr lang="vi-VN" sz="1000" dirty="0">
                <a:solidFill>
                  <a:srgbClr val="434343"/>
                </a:solidFill>
                <a:latin typeface="Nunito" pitchFamily="2" charset="0"/>
                <a:ea typeface="Poppins"/>
                <a:cs typeface="Poppins"/>
                <a:sym typeface="Poppins"/>
              </a:rPr>
              <a:t>A: Chúng tôi khuyên bạn nên sử dụng chai lựa chọn đầu tiên của NUK: Không đau bụng + Chai kiểm soát nhiệt độ.
Tối ưu: Đã được thử nghiệm và khuyến nghị sử dụng với Sprout Organic Infant Formula.
An toàn: Nhiệt độ của các chất trong chai làm cho nó đổi màu: nếu công thức quá nóng, đèn báo màu xanh lam thông thường sẽ chuyển sang màu trắng.
Thoải mái: Với vùng mềm, núm vú thích nghi tối ưu với miệng của bé để có cảm giác mút tự nhiên. 
Không chứa BPA.</a:t>
            </a:r>
            <a:br>
              <a:rPr lang="vi-VN" sz="1000" dirty="0">
                <a:solidFill>
                  <a:srgbClr val="434343"/>
                </a:solidFill>
                <a:latin typeface="Nunito" pitchFamily="2" charset="0"/>
                <a:ea typeface="Poppins"/>
                <a:cs typeface="Poppins"/>
                <a:sym typeface="Poppins"/>
              </a:rPr>
            </a:br>
            <a:r>
              <a:rPr lang="vi-VN" sz="1000" dirty="0">
                <a:solidFill>
                  <a:srgbClr val="434343"/>
                </a:solidFill>
                <a:latin typeface="Nunito" pitchFamily="2" charset="0"/>
                <a:ea typeface="Poppins"/>
                <a:cs typeface="Poppins"/>
                <a:sym typeface="Poppins"/>
              </a:rPr>
              <a:t>
Phản ứng nhanh: Chai lựa chọn đầu tiên của NUK: Không đau bụng + Chai kiểm soát nhiệt độ.</a:t>
            </a:r>
            <a:endParaRPr sz="1000" i="0" u="none" strike="noStrike" cap="none" dirty="0">
              <a:solidFill>
                <a:srgbClr val="434343"/>
              </a:solidFill>
              <a:latin typeface="Nunito" pitchFamily="2" charset="0"/>
              <a:ea typeface="Poppins"/>
              <a:cs typeface="Poppins"/>
              <a:sym typeface="Poppins"/>
            </a:endParaRPr>
          </a:p>
        </p:txBody>
      </p:sp>
      <p:sp>
        <p:nvSpPr>
          <p:cNvPr id="662" name="Google Shape;662;p70"/>
          <p:cNvSpPr txBox="1"/>
          <p:nvPr/>
        </p:nvSpPr>
        <p:spPr>
          <a:xfrm>
            <a:off x="914399" y="7445000"/>
            <a:ext cx="5715000" cy="633476"/>
          </a:xfrm>
          <a:prstGeom prst="rect">
            <a:avLst/>
          </a:prstGeom>
          <a:noFill/>
          <a:ln>
            <a:noFill/>
          </a:ln>
        </p:spPr>
        <p:txBody>
          <a:bodyPr spcFirstLastPara="1" wrap="square" lIns="91425" tIns="91425" rIns="91425" bIns="91425" anchor="t" anchorCtr="0">
            <a:spAutoFit/>
          </a:bodyPr>
          <a:lstStyle/>
          <a:p>
            <a:pPr marL="0" marR="0" lvl="0" indent="0" algn="l" rtl="0">
              <a:lnSpc>
                <a:spcPct val="125000"/>
              </a:lnSpc>
              <a:spcBef>
                <a:spcPts val="1000"/>
              </a:spcBef>
              <a:spcAft>
                <a:spcPts val="1000"/>
              </a:spcAft>
              <a:buClr>
                <a:srgbClr val="000000"/>
              </a:buClr>
              <a:buSzPts val="1000"/>
              <a:buFont typeface="Arial"/>
              <a:buNone/>
            </a:pPr>
            <a:endParaRPr sz="1000" b="0" i="0" u="none" strike="noStrike" cap="none" dirty="0">
              <a:solidFill>
                <a:schemeClr val="dk1"/>
              </a:solidFill>
              <a:latin typeface="Nunito" pitchFamily="2" charset="0"/>
              <a:ea typeface="Poppins"/>
              <a:cs typeface="Poppins"/>
              <a:sym typeface="Poppins"/>
            </a:endParaRPr>
          </a:p>
        </p:txBody>
      </p:sp>
      <p:sp>
        <p:nvSpPr>
          <p:cNvPr id="663" name="Google Shape;663;p70"/>
          <p:cNvSpPr txBox="1"/>
          <p:nvPr/>
        </p:nvSpPr>
        <p:spPr>
          <a:xfrm>
            <a:off x="914400" y="2309925"/>
            <a:ext cx="5715000" cy="2108239"/>
          </a:xfrm>
          <a:prstGeom prst="rect">
            <a:avLst/>
          </a:prstGeom>
          <a:noFill/>
          <a:ln>
            <a:noFill/>
          </a:ln>
        </p:spPr>
        <p:txBody>
          <a:bodyPr spcFirstLastPara="1" wrap="square" lIns="91425" tIns="91425" rIns="91425" bIns="91425" anchor="t" anchorCtr="0">
            <a:spAutoFit/>
          </a:bodyPr>
          <a:lstStyle/>
          <a:p>
            <a:pPr lvl="0">
              <a:lnSpc>
                <a:spcPct val="125000"/>
              </a:lnSpc>
              <a:spcBef>
                <a:spcPts val="1000"/>
              </a:spcBef>
              <a:buSzPts val="1500"/>
            </a:pPr>
            <a:r>
              <a:rPr lang="vi-VN" sz="1500" b="1" dirty="0">
                <a:solidFill>
                  <a:srgbClr val="434343"/>
                </a:solidFill>
                <a:latin typeface="Nunito" pitchFamily="2" charset="0"/>
                <a:ea typeface="Poppins"/>
                <a:cs typeface="Poppins"/>
                <a:sym typeface="Poppins"/>
              </a:rPr>
              <a:t>Câu hỏi: Nhiệt độ nào là lý tưởng để pha sữa công thức của bạn?
</a:t>
            </a:r>
            <a:r>
              <a:rPr lang="vi-VN" sz="1000" dirty="0">
                <a:solidFill>
                  <a:srgbClr val="434343"/>
                </a:solidFill>
                <a:latin typeface="Nunito" pitchFamily="2" charset="0"/>
                <a:ea typeface="Poppins"/>
                <a:cs typeface="Poppins"/>
                <a:sym typeface="Poppins"/>
              </a:rPr>
              <a:t>A: Chúng tôi khuyên bạn nên trộn nước đun sôi trước trong khoảng 50-70 độ C để đạt được độ hòa tan tối ưu. Trước khi cho con ăn, hãy kiểm tra nhiệt độ bằng cách nhỏ một ít vào bên trong cổ tay của bạn. Nó phải cảm thấy ấm, không nóng. Nếu vẫn còn nóng, hãy để nguội thêm một chút trước khi cho ăn.
Phản ứng nhanh: Từ 50-70 độ C là lý tưởng. Chờ nguội trước khi cho bé ăn.</a:t>
            </a:r>
            <a:endParaRPr sz="1000" i="0" u="none" strike="noStrike" cap="none" dirty="0">
              <a:solidFill>
                <a:srgbClr val="434343"/>
              </a:solidFill>
              <a:latin typeface="Nunito" pitchFamily="2" charset="0"/>
              <a:ea typeface="Poppins"/>
              <a:cs typeface="Poppins"/>
              <a:sym typeface="Poppi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7"/>
        <p:cNvGrpSpPr/>
        <p:nvPr/>
      </p:nvGrpSpPr>
      <p:grpSpPr>
        <a:xfrm>
          <a:off x="0" y="0"/>
          <a:ext cx="0" cy="0"/>
          <a:chOff x="0" y="0"/>
          <a:chExt cx="0" cy="0"/>
        </a:xfrm>
      </p:grpSpPr>
      <p:sp>
        <p:nvSpPr>
          <p:cNvPr id="668" name="Google Shape;668;p71"/>
          <p:cNvSpPr txBox="1"/>
          <p:nvPr/>
        </p:nvSpPr>
        <p:spPr>
          <a:xfrm>
            <a:off x="900525" y="914400"/>
            <a:ext cx="5715000" cy="1069493"/>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2500"/>
              <a:buFont typeface="Arial"/>
              <a:buNone/>
            </a:pPr>
            <a:r>
              <a:rPr lang="en" sz="2500" b="1" i="0" u="none" strike="noStrike" cap="none" dirty="0">
                <a:solidFill>
                  <a:schemeClr val="lt1"/>
                </a:solidFill>
                <a:latin typeface="Nunito" pitchFamily="2" charset="0"/>
                <a:ea typeface="Poppins"/>
                <a:cs typeface="Poppins"/>
                <a:sym typeface="Poppins"/>
              </a:rPr>
              <a:t>Frequently Asked Questions (Continued)</a:t>
            </a:r>
            <a:endParaRPr sz="2500" b="0" i="0" u="none" strike="noStrike" cap="none" dirty="0">
              <a:solidFill>
                <a:schemeClr val="dk1"/>
              </a:solidFill>
              <a:latin typeface="Nunito" pitchFamily="2" charset="0"/>
              <a:ea typeface="Poppins"/>
              <a:cs typeface="Poppins"/>
              <a:sym typeface="Poppins"/>
            </a:endParaRPr>
          </a:p>
        </p:txBody>
      </p:sp>
      <p:sp>
        <p:nvSpPr>
          <p:cNvPr id="669" name="Google Shape;669;p71"/>
          <p:cNvSpPr txBox="1"/>
          <p:nvPr/>
        </p:nvSpPr>
        <p:spPr>
          <a:xfrm>
            <a:off x="937250" y="1926300"/>
            <a:ext cx="5715000" cy="3818964"/>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chemeClr val="dk1"/>
              </a:buClr>
              <a:buSzPts val="1100"/>
              <a:buFont typeface="Arial"/>
              <a:buNone/>
            </a:pPr>
            <a:endParaRPr sz="900" b="0" i="0" u="none" strike="noStrike" cap="none" dirty="0">
              <a:solidFill>
                <a:schemeClr val="dk1"/>
              </a:solidFill>
              <a:latin typeface="Nunito" pitchFamily="2" charset="0"/>
              <a:ea typeface="Poppins"/>
              <a:cs typeface="Poppins"/>
              <a:sym typeface="Poppins"/>
            </a:endParaRPr>
          </a:p>
          <a:p>
            <a:pPr marL="0" marR="0" lvl="0" indent="0" algn="l" rtl="0">
              <a:lnSpc>
                <a:spcPct val="115000"/>
              </a:lnSpc>
              <a:spcBef>
                <a:spcPts val="1200"/>
              </a:spcBef>
              <a:spcAft>
                <a:spcPts val="0"/>
              </a:spcAft>
              <a:buClr>
                <a:srgbClr val="000000"/>
              </a:buClr>
              <a:buSzPts val="1100"/>
              <a:buFont typeface="Arial"/>
              <a:buNone/>
            </a:pPr>
            <a:endParaRPr sz="1100" b="1" i="0" u="none" strike="noStrike" cap="none" dirty="0">
              <a:solidFill>
                <a:schemeClr val="dk1"/>
              </a:solidFill>
              <a:latin typeface="Nunito" pitchFamily="2" charset="0"/>
              <a:ea typeface="Poppins"/>
              <a:cs typeface="Poppins"/>
              <a:sym typeface="Poppins"/>
            </a:endParaRPr>
          </a:p>
          <a:p>
            <a:pPr lvl="0">
              <a:lnSpc>
                <a:spcPct val="115000"/>
              </a:lnSpc>
              <a:buClr>
                <a:schemeClr val="dk1"/>
              </a:buClr>
              <a:buSzPts val="1100"/>
            </a:pPr>
            <a:r>
              <a:rPr lang="vi-VN" sz="1100" dirty="0">
                <a:solidFill>
                  <a:schemeClr val="dk1"/>
                </a:solidFill>
                <a:latin typeface="Nunito" pitchFamily="2" charset="0"/>
                <a:ea typeface="Poppins"/>
                <a:cs typeface="Poppins"/>
                <a:sym typeface="Poppins"/>
              </a:rPr>
              <a:t>Tiêu chuẩn dinh dưỡng cao cho trẻ sơ sinh của Úc
Khi được pha trộn với các loại dầu khác (trong trường hợp của chúng tôi là dừa hữu cơ), dầu hạt cải đáp ứng các khoảng trống trong thành phần axit béo cần thiết và cùng với nó mang lại nhiều đặc tính có lợi cho một công thức lành mạnh, hỗ trợ não, võng mạc và sự phát triển khỏe mạnh.
Là một thương hiệu thân thiện với không dung nạp và có ý thức về môi trường, sự lựa chọn trở nên rõ ràng rằng cải dầu hữu cơ sẽ là lựa chọn phù hợp nhất so với các đối tác như đậu nành và cọ có các vấn đề môi trường và chất gây dị ứng chung. 
Phản hồi nhanh: Chúng tôi chọn sử dụng dầu hạt cải hữu cơ vì nó là một nguồn ALA (axit béo omega 3) thân thiện với chất gây dị ứng đã được chứng minh.  Một loại sữa công thức đã được thiết lập và chứng minh là hiệu quả và an toàn cho trẻ sơ sinh, được sử dụng trong 7 trong 10 loại sữa công thức dành cho trẻ sơ sinh.  Công thức Sprout Organic Infant có sự pha trộn của dầu dừa hữu cơ (92%) và dầu hạt cải hữu cơ (8%) để tạo ra một thành phần axit béo tối ưu.</a:t>
            </a:r>
            <a:endParaRPr sz="1000" i="0" u="none" strike="noStrike" cap="none" dirty="0">
              <a:solidFill>
                <a:srgbClr val="434343"/>
              </a:solidFill>
              <a:latin typeface="Nunito" pitchFamily="2" charset="0"/>
              <a:ea typeface="Poppins"/>
              <a:cs typeface="Poppins"/>
              <a:sym typeface="Poppi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674" name="Google Shape;674;p72"/>
          <p:cNvPicPr preferRelativeResize="0"/>
          <p:nvPr/>
        </p:nvPicPr>
        <p:blipFill rotWithShape="1">
          <a:blip r:embed="rId3">
            <a:alphaModFix/>
          </a:blip>
          <a:srcRect/>
          <a:stretch/>
        </p:blipFill>
        <p:spPr>
          <a:xfrm>
            <a:off x="0" y="0"/>
            <a:ext cx="7589525" cy="1072695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51"/>
          <p:cNvSpPr txBox="1"/>
          <p:nvPr/>
        </p:nvSpPr>
        <p:spPr>
          <a:xfrm>
            <a:off x="914400" y="3785625"/>
            <a:ext cx="5715000" cy="6044400"/>
          </a:xfrm>
          <a:prstGeom prst="rect">
            <a:avLst/>
          </a:prstGeom>
          <a:noFill/>
          <a:ln>
            <a:noFill/>
          </a:ln>
        </p:spPr>
        <p:txBody>
          <a:bodyPr spcFirstLastPara="1" wrap="square" lIns="91425" tIns="91425" rIns="91425" bIns="91425" anchor="b" anchorCtr="0">
            <a:noAutofit/>
          </a:bodyPr>
          <a:lstStyle/>
          <a:p>
            <a:pPr marL="0" marR="0" lvl="0" indent="0" algn="ctr" rtl="0">
              <a:lnSpc>
                <a:spcPct val="125000"/>
              </a:lnSpc>
              <a:spcBef>
                <a:spcPts val="1000"/>
              </a:spcBef>
              <a:spcAft>
                <a:spcPts val="0"/>
              </a:spcAft>
              <a:buClr>
                <a:srgbClr val="000000"/>
              </a:buClr>
              <a:buSzPts val="2500"/>
              <a:buFont typeface="Arial"/>
              <a:buNone/>
            </a:pPr>
            <a:r>
              <a:rPr lang="en" sz="2500" b="1" i="0" u="none" strike="noStrike" cap="none" dirty="0">
                <a:solidFill>
                  <a:schemeClr val="lt1"/>
                </a:solidFill>
                <a:latin typeface="Nunito" pitchFamily="2" charset="0"/>
                <a:ea typeface="Poppins"/>
                <a:cs typeface="Poppins"/>
                <a:sym typeface="Poppins"/>
              </a:rPr>
              <a:t>The beginning of Sprout</a:t>
            </a:r>
          </a:p>
          <a:p>
            <a:pPr lvl="0" algn="just">
              <a:lnSpc>
                <a:spcPct val="125000"/>
              </a:lnSpc>
              <a:spcBef>
                <a:spcPts val="1000"/>
              </a:spcBef>
              <a:buClr>
                <a:schemeClr val="dk1"/>
              </a:buClr>
              <a:buSzPts val="1100"/>
            </a:pPr>
            <a:r>
              <a:rPr lang="vi-VN" sz="1000" dirty="0">
                <a:solidFill>
                  <a:srgbClr val="434343"/>
                </a:solidFill>
                <a:latin typeface="Nunito Light" pitchFamily="2" charset="0"/>
                <a:ea typeface="Poppins"/>
                <a:cs typeface="Poppins"/>
                <a:sym typeface="Poppins"/>
              </a:rPr>
              <a:t>Xin chào, tôi tên là Sel.</a:t>
            </a:r>
          </a:p>
          <a:p>
            <a:pPr lvl="0" algn="just">
              <a:lnSpc>
                <a:spcPct val="125000"/>
              </a:lnSpc>
              <a:spcBef>
                <a:spcPts val="1000"/>
              </a:spcBef>
              <a:buClr>
                <a:schemeClr val="dk1"/>
              </a:buClr>
              <a:buSzPts val="1100"/>
            </a:pPr>
            <a:r>
              <a:rPr lang="vi-VN" sz="1000" dirty="0">
                <a:solidFill>
                  <a:srgbClr val="434343"/>
                </a:solidFill>
                <a:latin typeface="Nunito Light" pitchFamily="2" charset="0"/>
                <a:ea typeface="Poppins"/>
                <a:cs typeface="Poppins"/>
                <a:sym typeface="Poppins"/>
              </a:rPr>
              <a:t>Tôi có kinh nghiệm trong lĩnh vực phát triển sản phẩm, khoa học và công nghệ thực phẩm, còn người vợ tài năng của tôi, Jen, là một nhà thiết kế đồ họa chuyên nghiệp. Cả hai chúng tôi đều ăn chay, đam mê sức khỏe và dinh dưỡng, và tự hào là cha mẹ của hai cậu con trai tinh nghịch Ellis và Kingston ở Gold Coast đầy nắng, Úc.</a:t>
            </a:r>
          </a:p>
          <a:p>
            <a:pPr lvl="0" algn="just">
              <a:lnSpc>
                <a:spcPct val="125000"/>
              </a:lnSpc>
              <a:spcBef>
                <a:spcPts val="1000"/>
              </a:spcBef>
              <a:buClr>
                <a:schemeClr val="dk1"/>
              </a:buClr>
              <a:buSzPts val="1100"/>
            </a:pPr>
            <a:r>
              <a:rPr lang="vi-VN" sz="1000" dirty="0">
                <a:solidFill>
                  <a:srgbClr val="434343"/>
                </a:solidFill>
                <a:latin typeface="Nunito Light" pitchFamily="2" charset="0"/>
                <a:ea typeface="Poppins"/>
                <a:cs typeface="Poppins"/>
                <a:sym typeface="Poppins"/>
              </a:rPr>
              <a:t>Khi con trai đầu lòng của chúng tôi, Ellis, chào đời, Jen bắt đầu bị viêm vú. Mặc dù cô ấy rất thích cho con bú và cố gắng điều trị nhiễm trùng, nhưng cô ấy cũng rất đau đớn, vì vậy chúng tôi bắt đầu tìm hiểu các công thức bổ sung.</a:t>
            </a:r>
          </a:p>
          <a:p>
            <a:pPr lvl="0" algn="just">
              <a:lnSpc>
                <a:spcPct val="125000"/>
              </a:lnSpc>
              <a:spcBef>
                <a:spcPts val="1000"/>
              </a:spcBef>
              <a:buClr>
                <a:schemeClr val="dk1"/>
              </a:buClr>
              <a:buSzPts val="1100"/>
            </a:pPr>
            <a:r>
              <a:rPr lang="vi-VN" sz="1000" dirty="0">
                <a:solidFill>
                  <a:srgbClr val="434343"/>
                </a:solidFill>
                <a:latin typeface="Nunito Light" pitchFamily="2" charset="0"/>
                <a:ea typeface="Poppins"/>
                <a:cs typeface="Poppins"/>
                <a:sym typeface="Poppins"/>
              </a:rPr>
              <a:t>Là những bậc cha mẹ quan tâm đến sức khỏe và đặc biệt quan tâm đến việc cung cấp dinh dưỡng tốt nhất cho con mình, chúng tôi nghĩ rằng có thể tìm thấy một công thức dinh dưỡng từ thực vật. Chuyến đi tưởng chừng như chỉ là một chuyến đi ngắn đến siêu thị, nhưng lại dẫn đến một chuyến đi xa hơn đến một cửa hàng thực phẩm tốt cho sức khỏe, rồi đến một hiệu thuốc, và cuối cùng là xem xét mọi sản phẩm chúng tôi có thể tìm thấy trên mạng, chỉ để phát hiện ra rằng thực sự không có lựa chọn nào có nguồn gốc thực vật hữu cơ - và không chỉ ở Úc mà trên toàn thế giới!</a:t>
            </a:r>
          </a:p>
          <a:p>
            <a:pPr lvl="0" algn="just">
              <a:lnSpc>
                <a:spcPct val="125000"/>
              </a:lnSpc>
              <a:spcBef>
                <a:spcPts val="1000"/>
              </a:spcBef>
              <a:buClr>
                <a:schemeClr val="dk1"/>
              </a:buClr>
              <a:buSzPts val="1100"/>
            </a:pPr>
            <a:r>
              <a:rPr lang="vi-VN" sz="1000" dirty="0">
                <a:solidFill>
                  <a:srgbClr val="434343"/>
                </a:solidFill>
                <a:latin typeface="Nunito Light" pitchFamily="2" charset="0"/>
                <a:ea typeface="Poppins"/>
                <a:cs typeface="Poppins"/>
                <a:sym typeface="Poppins"/>
              </a:rPr>
              <a:t>Chúng tôi đã nhận thấy một khoảng trống lớn trên thị trường, và tự hỏi có bao nhiêu bậc phụ huynh đang gặp phải vấn đề tương tự. Với nền tảng khoa học thực phẩm và phát triển sản phẩm của tôi kết hợp với kinh nghiệm thiết kế của Jen, chúng tôi quyết định tự mình thử thách bản thân để tạo ra một sản phẩm.</a:t>
            </a:r>
          </a:p>
          <a:p>
            <a:pPr lvl="0" algn="just">
              <a:lnSpc>
                <a:spcPct val="125000"/>
              </a:lnSpc>
              <a:spcBef>
                <a:spcPts val="1000"/>
              </a:spcBef>
              <a:buClr>
                <a:schemeClr val="dk1"/>
              </a:buClr>
              <a:buSzPts val="1100"/>
            </a:pPr>
            <a:r>
              <a:rPr lang="vi-VN" sz="1000" dirty="0">
                <a:solidFill>
                  <a:srgbClr val="434343"/>
                </a:solidFill>
                <a:latin typeface="Nunito Light" pitchFamily="2" charset="0"/>
                <a:ea typeface="Poppins"/>
                <a:cs typeface="Poppins"/>
                <a:sym typeface="Poppins"/>
              </a:rPr>
              <a:t>Ba năm sau, chúng tôi chào đón cậu con trai thứ hai Kingston (chú gấu túi nhỏ của chúng tôi - bạn có thể đã nhìn thấy chú trên bao bì!) đến với thế giới, cùng với sự khởi đầu cho sứ mệnh mà chúng tôi coi là cuộc đời mình, đó là tạo ra nguồn dinh dưỡng thực vật bổ dưỡng, lành mạnh cho những đứa trẻ hạnh phúc và khỏe mạnh.</a:t>
            </a:r>
          </a:p>
          <a:p>
            <a:pPr lvl="0" algn="just">
              <a:lnSpc>
                <a:spcPct val="125000"/>
              </a:lnSpc>
              <a:spcBef>
                <a:spcPts val="1000"/>
              </a:spcBef>
              <a:buClr>
                <a:schemeClr val="dk1"/>
              </a:buClr>
              <a:buSzPts val="1100"/>
            </a:pPr>
            <a:r>
              <a:rPr lang="vi-VN" sz="1000" dirty="0">
                <a:solidFill>
                  <a:srgbClr val="434343"/>
                </a:solidFill>
                <a:latin typeface="Nunito Light" pitchFamily="2" charset="0"/>
                <a:ea typeface="Poppins"/>
                <a:cs typeface="Poppins"/>
                <a:sym typeface="Poppins"/>
              </a:rPr>
              <a:t>Một tầm nhìn đã được ấp ủ trong năm năm, và hôm nay, vào năm 2022, chúng tôi đã sẵn sàng tung ra thị trường, và chúng tôi vô cùng cảm ơn bạn đã giúp biến điều này thành hiện thực!</a:t>
            </a:r>
            <a:endParaRPr lang="en-US" sz="1000" b="0" i="0" u="none" strike="noStrike" cap="none" dirty="0">
              <a:solidFill>
                <a:srgbClr val="434343"/>
              </a:solidFill>
              <a:latin typeface=".VnArial" panose="020B7200000000000000" pitchFamily="34" charset="0"/>
              <a:ea typeface="Poppins"/>
              <a:cs typeface="Poppins"/>
              <a:sym typeface="Poppins"/>
            </a:endParaRPr>
          </a:p>
        </p:txBody>
      </p:sp>
      <p:pic>
        <p:nvPicPr>
          <p:cNvPr id="187" name="Google Shape;187;p51"/>
          <p:cNvPicPr preferRelativeResize="0"/>
          <p:nvPr/>
        </p:nvPicPr>
        <p:blipFill rotWithShape="1">
          <a:blip r:embed="rId3">
            <a:alphaModFix/>
          </a:blip>
          <a:srcRect t="-156" b="12438"/>
          <a:stretch/>
        </p:blipFill>
        <p:spPr>
          <a:xfrm rot="1382863">
            <a:off x="4019823" y="949698"/>
            <a:ext cx="2632966" cy="2389129"/>
          </a:xfrm>
          <a:prstGeom prst="ellipse">
            <a:avLst/>
          </a:prstGeom>
          <a:noFill/>
          <a:ln>
            <a:noFill/>
          </a:ln>
        </p:spPr>
      </p:pic>
      <p:pic>
        <p:nvPicPr>
          <p:cNvPr id="188" name="Google Shape;188;p51"/>
          <p:cNvPicPr preferRelativeResize="0"/>
          <p:nvPr/>
        </p:nvPicPr>
        <p:blipFill rotWithShape="1">
          <a:blip r:embed="rId4">
            <a:alphaModFix/>
          </a:blip>
          <a:srcRect/>
          <a:stretch/>
        </p:blipFill>
        <p:spPr>
          <a:xfrm>
            <a:off x="1727724" y="1443274"/>
            <a:ext cx="1818551" cy="184285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8"/>
        <p:cNvGrpSpPr/>
        <p:nvPr/>
      </p:nvGrpSpPr>
      <p:grpSpPr>
        <a:xfrm>
          <a:off x="0" y="0"/>
          <a:ext cx="0" cy="0"/>
          <a:chOff x="0" y="0"/>
          <a:chExt cx="0" cy="0"/>
        </a:xfrm>
      </p:grpSpPr>
      <p:sp>
        <p:nvSpPr>
          <p:cNvPr id="679" name="Google Shape;679;p73"/>
          <p:cNvSpPr txBox="1"/>
          <p:nvPr/>
        </p:nvSpPr>
        <p:spPr>
          <a:xfrm>
            <a:off x="914400" y="914400"/>
            <a:ext cx="5715000" cy="1877407"/>
          </a:xfrm>
          <a:prstGeom prst="rect">
            <a:avLst/>
          </a:prstGeom>
          <a:noFill/>
          <a:ln>
            <a:noFill/>
          </a:ln>
        </p:spPr>
        <p:txBody>
          <a:bodyPr spcFirstLastPara="1" wrap="square" lIns="91425" tIns="91425" rIns="91425" bIns="91425" anchor="t" anchorCtr="0">
            <a:spAutoFit/>
          </a:bodyPr>
          <a:lstStyle/>
          <a:p>
            <a:pPr lvl="0" algn="ctr">
              <a:lnSpc>
                <a:spcPct val="125000"/>
              </a:lnSpc>
              <a:spcBef>
                <a:spcPts val="1000"/>
              </a:spcBef>
              <a:buClr>
                <a:schemeClr val="dk1"/>
              </a:buClr>
              <a:buSzPts val="1100"/>
            </a:pPr>
            <a:r>
              <a:rPr lang="vi-VN" sz="1300" b="1" dirty="0">
                <a:solidFill>
                  <a:schemeClr val="lt1"/>
                </a:solidFill>
                <a:latin typeface="Nunito" pitchFamily="2" charset="0"/>
                <a:ea typeface="Poppins"/>
                <a:cs typeface="Poppins"/>
                <a:sym typeface="Poppins"/>
              </a:rPr>
              <a:t>Xác nhận sản phẩm</a:t>
            </a:r>
            <a:r>
              <a:rPr lang="vi-VN" sz="1100" b="1" dirty="0">
                <a:solidFill>
                  <a:schemeClr val="lt1"/>
                </a:solidFill>
                <a:latin typeface="Nunito" pitchFamily="2" charset="0"/>
                <a:ea typeface="Poppins"/>
                <a:cs typeface="Poppins"/>
                <a:sym typeface="Poppins"/>
              </a:rPr>
              <a:t>
</a:t>
            </a:r>
            <a:r>
              <a:rPr lang="vi-VN" sz="1100" b="1" dirty="0">
                <a:solidFill>
                  <a:schemeClr val="bg2"/>
                </a:solidFill>
                <a:latin typeface="Nunito" pitchFamily="2" charset="0"/>
                <a:ea typeface="Poppins"/>
                <a:cs typeface="Poppins"/>
                <a:sym typeface="Poppins"/>
              </a:rPr>
              <a:t>Tất cả các sản phẩm của chúng tôi đã được tạo ra với đầu vào chuyên nghiệp từ Chuyên gia dinh dưỡng, Chuyên gia dinh dưỡng, Bác sĩ nhi khoa, Nữ hộ sinh và Kỹ thuật viên Thực phẩm.
Chúng tôi đã tập hợp một hội đồng cố vấn sản phẩm độc lập trong việc phát triển và sản xuất sản phẩm của mình.</a:t>
            </a:r>
            <a:endParaRPr sz="1100" b="0" i="0" u="none" strike="noStrike" cap="none" dirty="0">
              <a:solidFill>
                <a:schemeClr val="bg2"/>
              </a:solidFill>
              <a:latin typeface="Nunito" pitchFamily="2" charset="0"/>
              <a:ea typeface="Poppins"/>
              <a:cs typeface="Poppins"/>
              <a:sym typeface="Poppins"/>
            </a:endParaRPr>
          </a:p>
        </p:txBody>
      </p:sp>
      <p:sp>
        <p:nvSpPr>
          <p:cNvPr id="680" name="Google Shape;680;p73"/>
          <p:cNvSpPr txBox="1"/>
          <p:nvPr/>
        </p:nvSpPr>
        <p:spPr>
          <a:xfrm>
            <a:off x="914400" y="4184100"/>
            <a:ext cx="5715000" cy="6908015"/>
          </a:xfrm>
          <a:prstGeom prst="rect">
            <a:avLst/>
          </a:prstGeom>
          <a:noFill/>
          <a:ln>
            <a:noFill/>
          </a:ln>
        </p:spPr>
        <p:txBody>
          <a:bodyPr spcFirstLastPara="1" wrap="square" lIns="91425" tIns="91425" rIns="91425" bIns="91425" anchor="t" anchorCtr="0">
            <a:spAutoFit/>
          </a:bodyPr>
          <a:lstStyle/>
          <a:p>
            <a:pPr lvl="0" algn="ctr">
              <a:lnSpc>
                <a:spcPct val="125000"/>
              </a:lnSpc>
              <a:spcBef>
                <a:spcPts val="1000"/>
              </a:spcBef>
              <a:buClr>
                <a:schemeClr val="dk1"/>
              </a:buClr>
              <a:buSzPts val="1100"/>
            </a:pPr>
            <a:r>
              <a:rPr lang="vi-VN" sz="2500" b="1" dirty="0">
                <a:solidFill>
                  <a:srgbClr val="FFFFFF"/>
                </a:solidFill>
                <a:latin typeface="Nunito" pitchFamily="2" charset="0"/>
                <a:ea typeface="Poppins"/>
                <a:cs typeface="Poppins"/>
                <a:sym typeface="Poppins"/>
              </a:rPr>
              <a:t>Nghiên cứu lâm sàng</a:t>
            </a:r>
          </a:p>
          <a:p>
            <a:pPr lvl="0" algn="ctr">
              <a:lnSpc>
                <a:spcPct val="125000"/>
              </a:lnSpc>
              <a:spcBef>
                <a:spcPts val="1000"/>
              </a:spcBef>
              <a:buClr>
                <a:schemeClr val="dk1"/>
              </a:buClr>
              <a:buSzPts val="1100"/>
            </a:pPr>
            <a:r>
              <a:rPr lang="vi-VN" sz="1300" b="1" dirty="0">
                <a:solidFill>
                  <a:schemeClr val="dk1"/>
                </a:solidFill>
              </a:rPr>
              <a:t>Tăng trưởng và khả năng chịu đựng ở trẻ sơ sinh được bú sữa công thức dựa trên protein gạo thủy phân</a:t>
            </a:r>
          </a:p>
          <a:p>
            <a:pPr lvl="0" algn="ctr">
              <a:lnSpc>
                <a:spcPct val="125000"/>
              </a:lnSpc>
              <a:spcBef>
                <a:spcPts val="1000"/>
              </a:spcBef>
              <a:buClr>
                <a:schemeClr val="dk1"/>
              </a:buClr>
              <a:buSzPts val="1100"/>
            </a:pPr>
            <a:r>
              <a:rPr lang="en" sz="1100" b="0" i="0" u="none" strike="noStrike" cap="none" dirty="0">
                <a:solidFill>
                  <a:schemeClr val="dk1"/>
                </a:solidFill>
                <a:latin typeface="Arial"/>
                <a:ea typeface="Arial"/>
                <a:cs typeface="Arial"/>
                <a:sym typeface="Arial"/>
              </a:rPr>
              <a:t>Archives de Pédiatrie –(Journal of Pediatric Archives) by Dr J.-P. Girardet of the Paris Pediatric Gastroenterology Centre, Armand-Trousseau Hospital</a:t>
            </a:r>
            <a:endParaRPr sz="1100" b="0"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 sz="1100" b="1" i="0" u="none" strike="noStrike" cap="none" dirty="0">
                <a:solidFill>
                  <a:schemeClr val="dk1"/>
                </a:solidFill>
                <a:latin typeface="Arial"/>
                <a:ea typeface="Arial"/>
                <a:cs typeface="Arial"/>
                <a:sym typeface="Arial"/>
              </a:rPr>
              <a:t>Abstract:</a:t>
            </a:r>
            <a:endParaRPr sz="1100" b="1"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 sz="1100" b="0" i="0" u="none" strike="noStrike" cap="none" dirty="0">
                <a:solidFill>
                  <a:schemeClr val="dk1"/>
                </a:solidFill>
                <a:latin typeface="Arial"/>
                <a:ea typeface="Arial"/>
                <a:cs typeface="Arial"/>
                <a:sym typeface="Arial"/>
              </a:rPr>
              <a:t>The purpose of this study was to evaluate the efficacy on growth and tolerance of a hydrolyzed rice protein infant formula.  Patients and Methods. - Healthy, full-term infants less than 1 month of age exclusively receiving a hydrolyzed rice protein-based infant formula until dietary diversification were included in this open-label, multicenter study. The primary endpoint was average daily weight gain during the study period. Weight, height, body mass index (BMI), and tolerance data (digestive disorders, allergic events) were collected at inclusion, at two and four months, and before dietary diversification at four to six months. Growth assessment parameters were compared with WHO standards by calculation of the Z-score.</a:t>
            </a:r>
            <a:endParaRPr sz="1100" b="0"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 sz="1100" b="1" i="0" u="none" strike="noStrike" cap="none" dirty="0">
                <a:solidFill>
                  <a:schemeClr val="dk1"/>
                </a:solidFill>
                <a:latin typeface="Arial"/>
                <a:ea typeface="Arial"/>
                <a:cs typeface="Arial"/>
                <a:sym typeface="Arial"/>
              </a:rPr>
              <a:t>Results</a:t>
            </a:r>
            <a:r>
              <a:rPr lang="en" sz="1100" b="0" i="0" u="none" strike="noStrike" cap="none" dirty="0">
                <a:solidFill>
                  <a:schemeClr val="dk1"/>
                </a:solidFill>
                <a:latin typeface="Arial"/>
                <a:ea typeface="Arial"/>
                <a:cs typeface="Arial"/>
                <a:sym typeface="Arial"/>
              </a:rPr>
              <a:t> - Seventy-eight infants were included. The mean daily weight gain over five months was 23.2 4.3 g/d, identical to WHO standards (22.2 1.8 g/d, p = 0.09). Over the course of the study, Z-scores for weight, height, and BMI ranged from + 1.1 to 0.5 standard deviations (SD) by WHO standards. The acceptability and tolerance of the preparation were positive.</a:t>
            </a:r>
            <a:endParaRPr sz="1100" b="0"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 sz="1100" b="1" i="0" u="none" strike="noStrike" cap="none" dirty="0">
                <a:solidFill>
                  <a:schemeClr val="dk1"/>
                </a:solidFill>
                <a:latin typeface="Arial"/>
                <a:ea typeface="Arial"/>
                <a:cs typeface="Arial"/>
                <a:sym typeface="Arial"/>
              </a:rPr>
              <a:t>Conclusion</a:t>
            </a:r>
            <a:r>
              <a:rPr lang="en" sz="1100" b="0" i="0" u="none" strike="noStrike" cap="none" dirty="0">
                <a:solidFill>
                  <a:schemeClr val="dk1"/>
                </a:solidFill>
                <a:latin typeface="Arial"/>
                <a:ea typeface="Arial"/>
                <a:cs typeface="Arial"/>
                <a:sym typeface="Arial"/>
              </a:rPr>
              <a:t> - The studied infant formula, based on hydrolyzed rice protein, was well tolerated, and allowed normal growth during the first months of life, in line with WHO growth standards.</a:t>
            </a:r>
            <a:endParaRPr sz="1100" b="0"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 sz="1100" b="0" i="0" u="none" strike="noStrike" cap="none" dirty="0">
                <a:solidFill>
                  <a:schemeClr val="dk1"/>
                </a:solidFill>
                <a:latin typeface="Arial"/>
                <a:ea typeface="Arial"/>
                <a:cs typeface="Arial"/>
                <a:sym typeface="Arial"/>
              </a:rPr>
              <a:t> </a:t>
            </a:r>
            <a:endParaRPr sz="1100" b="0" i="0" u="none" strike="noStrike" cap="none" dirty="0">
              <a:solidFill>
                <a:schemeClr val="dk1"/>
              </a:solidFill>
              <a:latin typeface="Arial"/>
              <a:ea typeface="Arial"/>
              <a:cs typeface="Arial"/>
              <a:sym typeface="Arial"/>
            </a:endParaRPr>
          </a:p>
          <a:p>
            <a:pPr marL="0" marR="0" lvl="0" indent="0" algn="ctr" rtl="0">
              <a:lnSpc>
                <a:spcPct val="125000"/>
              </a:lnSpc>
              <a:spcBef>
                <a:spcPts val="1200"/>
              </a:spcBef>
              <a:spcAft>
                <a:spcPts val="1000"/>
              </a:spcAft>
              <a:buClr>
                <a:srgbClr val="000000"/>
              </a:buClr>
              <a:buSzPts val="1000"/>
              <a:buFont typeface="Arial"/>
              <a:buNone/>
            </a:pPr>
            <a:endParaRPr sz="1000" b="0" i="0" u="none" strike="noStrike" cap="none" dirty="0">
              <a:solidFill>
                <a:srgbClr val="434343"/>
              </a:solidFill>
              <a:latin typeface="Nunito" pitchFamily="2" charset="0"/>
              <a:ea typeface="Poppins"/>
              <a:cs typeface="Poppins"/>
              <a:sym typeface="Poppins"/>
            </a:endParaRPr>
          </a:p>
        </p:txBody>
      </p:sp>
      <p:pic>
        <p:nvPicPr>
          <p:cNvPr id="681" name="Google Shape;681;p73"/>
          <p:cNvPicPr preferRelativeResize="0"/>
          <p:nvPr/>
        </p:nvPicPr>
        <p:blipFill rotWithShape="1">
          <a:blip r:embed="rId4">
            <a:alphaModFix/>
          </a:blip>
          <a:srcRect/>
          <a:stretch/>
        </p:blipFill>
        <p:spPr>
          <a:xfrm>
            <a:off x="2145374" y="2648350"/>
            <a:ext cx="1197110" cy="991885"/>
          </a:xfrm>
          <a:prstGeom prst="rect">
            <a:avLst/>
          </a:prstGeom>
          <a:noFill/>
          <a:ln>
            <a:noFill/>
          </a:ln>
        </p:spPr>
      </p:pic>
      <p:pic>
        <p:nvPicPr>
          <p:cNvPr id="682" name="Google Shape;682;p73"/>
          <p:cNvPicPr preferRelativeResize="0"/>
          <p:nvPr/>
        </p:nvPicPr>
        <p:blipFill rotWithShape="1">
          <a:blip r:embed="rId5">
            <a:alphaModFix/>
          </a:blip>
          <a:srcRect/>
          <a:stretch/>
        </p:blipFill>
        <p:spPr>
          <a:xfrm>
            <a:off x="1111649" y="2666669"/>
            <a:ext cx="1208593" cy="973594"/>
          </a:xfrm>
          <a:prstGeom prst="rect">
            <a:avLst/>
          </a:prstGeom>
          <a:noFill/>
          <a:ln>
            <a:noFill/>
          </a:ln>
        </p:spPr>
      </p:pic>
      <p:sp>
        <p:nvSpPr>
          <p:cNvPr id="683" name="Google Shape;683;p73"/>
          <p:cNvSpPr txBox="1"/>
          <p:nvPr/>
        </p:nvSpPr>
        <p:spPr>
          <a:xfrm>
            <a:off x="1133724" y="3640247"/>
            <a:ext cx="1164600" cy="490074"/>
          </a:xfrm>
          <a:prstGeom prst="rect">
            <a:avLst/>
          </a:prstGeom>
          <a:noFill/>
          <a:ln>
            <a:noFill/>
          </a:ln>
        </p:spPr>
        <p:txBody>
          <a:bodyPr spcFirstLastPara="1" wrap="square" lIns="97125" tIns="97125" rIns="97125" bIns="97125" anchor="t" anchorCtr="0">
            <a:spAutoFit/>
          </a:bodyPr>
          <a:lstStyle/>
          <a:p>
            <a:pPr marL="0" marR="0" lvl="0" indent="0" algn="ctr" rtl="0">
              <a:lnSpc>
                <a:spcPct val="115000"/>
              </a:lnSpc>
              <a:spcBef>
                <a:spcPts val="0"/>
              </a:spcBef>
              <a:spcAft>
                <a:spcPts val="0"/>
              </a:spcAft>
              <a:buClr>
                <a:srgbClr val="000000"/>
              </a:buClr>
              <a:buSzPts val="900"/>
              <a:buFont typeface="Arial"/>
              <a:buNone/>
            </a:pPr>
            <a:r>
              <a:rPr lang="en" sz="900" b="1" i="0" u="none" strike="noStrike" cap="none" dirty="0">
                <a:solidFill>
                  <a:srgbClr val="535353"/>
                </a:solidFill>
                <a:latin typeface="Nunito" pitchFamily="2" charset="0"/>
                <a:ea typeface="Poppins"/>
                <a:cs typeface="Poppins"/>
                <a:sym typeface="Poppins"/>
              </a:rPr>
              <a:t>Dr. Jackie Busse</a:t>
            </a:r>
            <a:endParaRPr sz="900" b="1" i="0" u="none" strike="noStrike" cap="none" dirty="0">
              <a:solidFill>
                <a:srgbClr val="535353"/>
              </a:solidFill>
              <a:latin typeface="Nunito" pitchFamily="2" charset="0"/>
              <a:ea typeface="Poppins"/>
              <a:cs typeface="Poppins"/>
              <a:sym typeface="Poppins"/>
            </a:endParaRPr>
          </a:p>
          <a:p>
            <a:pPr marL="0" marR="0" lvl="0" indent="0" algn="ctr" rtl="0">
              <a:lnSpc>
                <a:spcPct val="125000"/>
              </a:lnSpc>
              <a:spcBef>
                <a:spcPts val="0"/>
              </a:spcBef>
              <a:spcAft>
                <a:spcPts val="0"/>
              </a:spcAft>
              <a:buClr>
                <a:srgbClr val="000000"/>
              </a:buClr>
              <a:buSzPts val="1500"/>
              <a:buFont typeface="Arial"/>
              <a:buNone/>
            </a:pPr>
            <a:r>
              <a:rPr lang="en" sz="700" b="0" i="0" u="none" strike="noStrike" cap="none" dirty="0">
                <a:solidFill>
                  <a:srgbClr val="A9A9A9"/>
                </a:solidFill>
                <a:latin typeface="Nunito" pitchFamily="2" charset="0"/>
                <a:ea typeface="Poppins"/>
                <a:cs typeface="Poppins"/>
                <a:sym typeface="Poppins"/>
              </a:rPr>
              <a:t>Pediatrician</a:t>
            </a:r>
            <a:endParaRPr sz="900" b="1" i="0" u="none" strike="noStrike" cap="none" dirty="0">
              <a:solidFill>
                <a:srgbClr val="535353"/>
              </a:solidFill>
              <a:latin typeface="Nunito" pitchFamily="2" charset="0"/>
              <a:ea typeface="Poppins"/>
              <a:cs typeface="Poppins"/>
              <a:sym typeface="Poppins"/>
            </a:endParaRPr>
          </a:p>
        </p:txBody>
      </p:sp>
      <p:sp>
        <p:nvSpPr>
          <p:cNvPr id="684" name="Google Shape;684;p73"/>
          <p:cNvSpPr txBox="1"/>
          <p:nvPr/>
        </p:nvSpPr>
        <p:spPr>
          <a:xfrm>
            <a:off x="2161699" y="3640247"/>
            <a:ext cx="1164600" cy="490074"/>
          </a:xfrm>
          <a:prstGeom prst="rect">
            <a:avLst/>
          </a:prstGeom>
          <a:noFill/>
          <a:ln>
            <a:noFill/>
          </a:ln>
        </p:spPr>
        <p:txBody>
          <a:bodyPr spcFirstLastPara="1" wrap="square" lIns="97125" tIns="97125" rIns="97125" bIns="97125" anchor="t" anchorCtr="0">
            <a:spAutoFit/>
          </a:bodyPr>
          <a:lstStyle/>
          <a:p>
            <a:pPr marL="0" marR="0" lvl="0" indent="0" algn="ctr" rtl="0">
              <a:lnSpc>
                <a:spcPct val="115000"/>
              </a:lnSpc>
              <a:spcBef>
                <a:spcPts val="0"/>
              </a:spcBef>
              <a:spcAft>
                <a:spcPts val="0"/>
              </a:spcAft>
              <a:buClr>
                <a:srgbClr val="000000"/>
              </a:buClr>
              <a:buSzPts val="900"/>
              <a:buFont typeface="Arial"/>
              <a:buNone/>
            </a:pPr>
            <a:r>
              <a:rPr lang="en" sz="900" b="1" i="0" u="none" strike="noStrike" cap="none" dirty="0">
                <a:solidFill>
                  <a:srgbClr val="535353"/>
                </a:solidFill>
                <a:latin typeface="Nunito" pitchFamily="2" charset="0"/>
                <a:ea typeface="Poppins"/>
                <a:cs typeface="Poppins"/>
                <a:sym typeface="Poppins"/>
              </a:rPr>
              <a:t>Aliza Carr</a:t>
            </a:r>
            <a:endParaRPr sz="900" b="1" i="0" u="none" strike="noStrike" cap="none" dirty="0">
              <a:solidFill>
                <a:srgbClr val="535353"/>
              </a:solidFill>
              <a:latin typeface="Nunito" pitchFamily="2" charset="0"/>
              <a:ea typeface="Poppins"/>
              <a:cs typeface="Poppins"/>
              <a:sym typeface="Poppins"/>
            </a:endParaRPr>
          </a:p>
          <a:p>
            <a:pPr marL="0" marR="0" lvl="0" indent="0" algn="ctr" rtl="0">
              <a:lnSpc>
                <a:spcPct val="125000"/>
              </a:lnSpc>
              <a:spcBef>
                <a:spcPts val="0"/>
              </a:spcBef>
              <a:spcAft>
                <a:spcPts val="0"/>
              </a:spcAft>
              <a:buClr>
                <a:srgbClr val="000000"/>
              </a:buClr>
              <a:buSzPts val="700"/>
              <a:buFont typeface="Arial"/>
              <a:buNone/>
            </a:pPr>
            <a:r>
              <a:rPr lang="en" sz="700" b="0" i="0" u="none" strike="noStrike" cap="none" dirty="0">
                <a:solidFill>
                  <a:srgbClr val="A9A9A9"/>
                </a:solidFill>
                <a:latin typeface="Nunito" pitchFamily="2" charset="0"/>
                <a:ea typeface="Poppins"/>
                <a:cs typeface="Poppins"/>
                <a:sym typeface="Poppins"/>
              </a:rPr>
              <a:t>Midwife</a:t>
            </a:r>
            <a:endParaRPr sz="900" b="1" i="0" u="none" strike="noStrike" cap="none" dirty="0">
              <a:solidFill>
                <a:srgbClr val="535353"/>
              </a:solidFill>
              <a:latin typeface="Nunito" pitchFamily="2" charset="0"/>
              <a:ea typeface="Poppins"/>
              <a:cs typeface="Poppins"/>
              <a:sym typeface="Poppins"/>
            </a:endParaRPr>
          </a:p>
        </p:txBody>
      </p:sp>
      <p:sp>
        <p:nvSpPr>
          <p:cNvPr id="685" name="Google Shape;685;p73"/>
          <p:cNvSpPr txBox="1"/>
          <p:nvPr/>
        </p:nvSpPr>
        <p:spPr>
          <a:xfrm>
            <a:off x="3189675" y="3640247"/>
            <a:ext cx="1164600" cy="490074"/>
          </a:xfrm>
          <a:prstGeom prst="rect">
            <a:avLst/>
          </a:prstGeom>
          <a:noFill/>
          <a:ln>
            <a:noFill/>
          </a:ln>
        </p:spPr>
        <p:txBody>
          <a:bodyPr spcFirstLastPara="1" wrap="square" lIns="97125" tIns="97125" rIns="97125" bIns="97125" anchor="t" anchorCtr="0">
            <a:spAutoFit/>
          </a:bodyPr>
          <a:lstStyle/>
          <a:p>
            <a:pPr marL="0" marR="0" lvl="0" indent="0" algn="ctr" rtl="0">
              <a:lnSpc>
                <a:spcPct val="115000"/>
              </a:lnSpc>
              <a:spcBef>
                <a:spcPts val="0"/>
              </a:spcBef>
              <a:spcAft>
                <a:spcPts val="0"/>
              </a:spcAft>
              <a:buClr>
                <a:srgbClr val="000000"/>
              </a:buClr>
              <a:buSzPts val="900"/>
              <a:buFont typeface="Arial"/>
              <a:buNone/>
            </a:pPr>
            <a:r>
              <a:rPr lang="en" sz="900" b="1" i="0" u="none" strike="noStrike" cap="none" dirty="0">
                <a:solidFill>
                  <a:srgbClr val="535353"/>
                </a:solidFill>
                <a:latin typeface="Nunito" pitchFamily="2" charset="0"/>
                <a:ea typeface="Poppins"/>
                <a:cs typeface="Poppins"/>
                <a:sym typeface="Poppins"/>
              </a:rPr>
              <a:t>Luca Georgiou</a:t>
            </a:r>
            <a:endParaRPr sz="900" b="1" i="0" u="none" strike="noStrike" cap="none" dirty="0">
              <a:solidFill>
                <a:srgbClr val="535353"/>
              </a:solidFill>
              <a:latin typeface="Nunito" pitchFamily="2" charset="0"/>
              <a:ea typeface="Poppins"/>
              <a:cs typeface="Poppins"/>
              <a:sym typeface="Poppins"/>
            </a:endParaRPr>
          </a:p>
          <a:p>
            <a:pPr marL="0" marR="0" lvl="0" indent="0" algn="ctr" rtl="0">
              <a:lnSpc>
                <a:spcPct val="125000"/>
              </a:lnSpc>
              <a:spcBef>
                <a:spcPts val="0"/>
              </a:spcBef>
              <a:spcAft>
                <a:spcPts val="0"/>
              </a:spcAft>
              <a:buClr>
                <a:srgbClr val="000000"/>
              </a:buClr>
              <a:buSzPts val="700"/>
              <a:buFont typeface="Arial"/>
              <a:buNone/>
            </a:pPr>
            <a:r>
              <a:rPr lang="en" sz="700" b="0" i="0" u="none" strike="noStrike" cap="none" dirty="0">
                <a:solidFill>
                  <a:srgbClr val="A9A9A9"/>
                </a:solidFill>
                <a:latin typeface="Nunito" pitchFamily="2" charset="0"/>
                <a:ea typeface="Poppins"/>
                <a:cs typeface="Poppins"/>
                <a:sym typeface="Poppins"/>
              </a:rPr>
              <a:t>Dietitian</a:t>
            </a:r>
            <a:endParaRPr sz="900" b="1" i="0" u="none" strike="noStrike" cap="none" dirty="0">
              <a:solidFill>
                <a:srgbClr val="535353"/>
              </a:solidFill>
              <a:latin typeface="Nunito" pitchFamily="2" charset="0"/>
              <a:ea typeface="Poppins"/>
              <a:cs typeface="Poppins"/>
              <a:sym typeface="Poppins"/>
            </a:endParaRPr>
          </a:p>
        </p:txBody>
      </p:sp>
      <p:sp>
        <p:nvSpPr>
          <p:cNvPr id="686" name="Google Shape;686;p73"/>
          <p:cNvSpPr txBox="1"/>
          <p:nvPr/>
        </p:nvSpPr>
        <p:spPr>
          <a:xfrm>
            <a:off x="4217650" y="3640247"/>
            <a:ext cx="1164600" cy="490074"/>
          </a:xfrm>
          <a:prstGeom prst="rect">
            <a:avLst/>
          </a:prstGeom>
          <a:noFill/>
          <a:ln>
            <a:noFill/>
          </a:ln>
        </p:spPr>
        <p:txBody>
          <a:bodyPr spcFirstLastPara="1" wrap="square" lIns="97125" tIns="97125" rIns="97125" bIns="97125" anchor="t" anchorCtr="0">
            <a:spAutoFit/>
          </a:bodyPr>
          <a:lstStyle/>
          <a:p>
            <a:pPr marL="0" marR="0" lvl="0" indent="0" algn="ctr" rtl="0">
              <a:lnSpc>
                <a:spcPct val="115000"/>
              </a:lnSpc>
              <a:spcBef>
                <a:spcPts val="0"/>
              </a:spcBef>
              <a:spcAft>
                <a:spcPts val="0"/>
              </a:spcAft>
              <a:buClr>
                <a:srgbClr val="000000"/>
              </a:buClr>
              <a:buSzPts val="900"/>
              <a:buFont typeface="Arial"/>
              <a:buNone/>
            </a:pPr>
            <a:r>
              <a:rPr lang="en" sz="900" b="1" i="0" u="none" strike="noStrike" cap="none" dirty="0">
                <a:solidFill>
                  <a:srgbClr val="535353"/>
                </a:solidFill>
                <a:latin typeface="Nunito" pitchFamily="2" charset="0"/>
                <a:ea typeface="Poppins"/>
                <a:cs typeface="Poppins"/>
                <a:sym typeface="Poppins"/>
              </a:rPr>
              <a:t>Dr Andrew Little</a:t>
            </a:r>
            <a:endParaRPr sz="900" b="1" i="0" u="none" strike="noStrike" cap="none" dirty="0">
              <a:solidFill>
                <a:srgbClr val="535353"/>
              </a:solidFill>
              <a:latin typeface="Nunito" pitchFamily="2" charset="0"/>
              <a:ea typeface="Poppins"/>
              <a:cs typeface="Poppins"/>
              <a:sym typeface="Poppins"/>
            </a:endParaRPr>
          </a:p>
          <a:p>
            <a:pPr marL="0" marR="0" lvl="0" indent="0" algn="ctr" rtl="0">
              <a:lnSpc>
                <a:spcPct val="125000"/>
              </a:lnSpc>
              <a:spcBef>
                <a:spcPts val="0"/>
              </a:spcBef>
              <a:spcAft>
                <a:spcPts val="0"/>
              </a:spcAft>
              <a:buClr>
                <a:srgbClr val="000000"/>
              </a:buClr>
              <a:buSzPts val="700"/>
              <a:buFont typeface="Arial"/>
              <a:buNone/>
            </a:pPr>
            <a:r>
              <a:rPr lang="en" sz="700" b="0" i="0" u="none" strike="noStrike" cap="none" dirty="0">
                <a:solidFill>
                  <a:srgbClr val="A9A9A9"/>
                </a:solidFill>
                <a:latin typeface="Nunito" pitchFamily="2" charset="0"/>
                <a:ea typeface="Poppins"/>
                <a:cs typeface="Poppins"/>
                <a:sym typeface="Poppins"/>
              </a:rPr>
              <a:t>Doctor</a:t>
            </a:r>
            <a:endParaRPr sz="900" b="1" i="0" u="none" strike="noStrike" cap="none" dirty="0">
              <a:solidFill>
                <a:srgbClr val="535353"/>
              </a:solidFill>
              <a:latin typeface="Nunito" pitchFamily="2" charset="0"/>
              <a:ea typeface="Poppins"/>
              <a:cs typeface="Poppins"/>
              <a:sym typeface="Poppins"/>
            </a:endParaRPr>
          </a:p>
        </p:txBody>
      </p:sp>
      <p:sp>
        <p:nvSpPr>
          <p:cNvPr id="687" name="Google Shape;687;p73"/>
          <p:cNvSpPr txBox="1"/>
          <p:nvPr/>
        </p:nvSpPr>
        <p:spPr>
          <a:xfrm>
            <a:off x="5245625" y="3640247"/>
            <a:ext cx="1164600" cy="479301"/>
          </a:xfrm>
          <a:prstGeom prst="rect">
            <a:avLst/>
          </a:prstGeom>
          <a:noFill/>
          <a:ln>
            <a:noFill/>
          </a:ln>
        </p:spPr>
        <p:txBody>
          <a:bodyPr spcFirstLastPara="1" wrap="square" lIns="97125" tIns="97125" rIns="97125" bIns="97125" anchor="t" anchorCtr="0">
            <a:spAutoFit/>
          </a:bodyPr>
          <a:lstStyle/>
          <a:p>
            <a:pPr marL="0" marR="0" lvl="0" indent="0" algn="ctr" rtl="0">
              <a:lnSpc>
                <a:spcPct val="115000"/>
              </a:lnSpc>
              <a:spcBef>
                <a:spcPts val="0"/>
              </a:spcBef>
              <a:spcAft>
                <a:spcPts val="0"/>
              </a:spcAft>
              <a:buClr>
                <a:srgbClr val="000000"/>
              </a:buClr>
              <a:buSzPts val="900"/>
              <a:buFont typeface="Arial"/>
              <a:buNone/>
            </a:pPr>
            <a:r>
              <a:rPr lang="en" sz="900" b="1" i="0" u="none" strike="noStrike" cap="none" dirty="0">
                <a:solidFill>
                  <a:srgbClr val="535353"/>
                </a:solidFill>
                <a:latin typeface="Nunito" pitchFamily="2" charset="0"/>
                <a:ea typeface="Poppins"/>
                <a:cs typeface="Poppins"/>
                <a:sym typeface="Poppins"/>
              </a:rPr>
              <a:t>Wayne Wilton</a:t>
            </a:r>
            <a:endParaRPr sz="900" b="1" i="0" u="none" strike="noStrike" cap="none" dirty="0">
              <a:solidFill>
                <a:srgbClr val="535353"/>
              </a:solidFill>
              <a:latin typeface="Nunito" pitchFamily="2" charset="0"/>
              <a:ea typeface="Poppins"/>
              <a:cs typeface="Poppins"/>
              <a:sym typeface="Poppins"/>
            </a:endParaRPr>
          </a:p>
          <a:p>
            <a:pPr marL="0" marR="0" lvl="0" indent="0" algn="ctr" rtl="0">
              <a:lnSpc>
                <a:spcPct val="115000"/>
              </a:lnSpc>
              <a:spcBef>
                <a:spcPts val="0"/>
              </a:spcBef>
              <a:spcAft>
                <a:spcPts val="0"/>
              </a:spcAft>
              <a:buClr>
                <a:srgbClr val="000000"/>
              </a:buClr>
              <a:buSzPts val="700"/>
              <a:buFont typeface="Arial"/>
              <a:buNone/>
            </a:pPr>
            <a:r>
              <a:rPr lang="en" sz="700" b="0" i="0" u="none" strike="noStrike" cap="none" dirty="0">
                <a:solidFill>
                  <a:srgbClr val="A9A9A9"/>
                </a:solidFill>
                <a:latin typeface="Nunito" pitchFamily="2" charset="0"/>
                <a:ea typeface="Poppins"/>
                <a:cs typeface="Poppins"/>
                <a:sym typeface="Poppins"/>
              </a:rPr>
              <a:t>Biotechnologist</a:t>
            </a:r>
            <a:endParaRPr sz="700" b="0" i="0" u="none" strike="noStrike" cap="none" dirty="0">
              <a:solidFill>
                <a:srgbClr val="A9A9A9"/>
              </a:solidFill>
              <a:latin typeface="Nunito" pitchFamily="2" charset="0"/>
              <a:ea typeface="Poppins"/>
              <a:cs typeface="Poppins"/>
              <a:sym typeface="Poppins"/>
            </a:endParaRPr>
          </a:p>
        </p:txBody>
      </p:sp>
      <p:pic>
        <p:nvPicPr>
          <p:cNvPr id="688" name="Google Shape;688;p73"/>
          <p:cNvPicPr preferRelativeResize="0"/>
          <p:nvPr/>
        </p:nvPicPr>
        <p:blipFill rotWithShape="1">
          <a:blip r:embed="rId6">
            <a:alphaModFix/>
          </a:blip>
          <a:srcRect/>
          <a:stretch/>
        </p:blipFill>
        <p:spPr>
          <a:xfrm>
            <a:off x="3178644" y="2666678"/>
            <a:ext cx="1208593" cy="973594"/>
          </a:xfrm>
          <a:prstGeom prst="rect">
            <a:avLst/>
          </a:prstGeom>
          <a:noFill/>
          <a:ln>
            <a:noFill/>
          </a:ln>
        </p:spPr>
      </p:pic>
      <p:pic>
        <p:nvPicPr>
          <p:cNvPr id="689" name="Google Shape;689;p73"/>
          <p:cNvPicPr preferRelativeResize="0"/>
          <p:nvPr/>
        </p:nvPicPr>
        <p:blipFill rotWithShape="1">
          <a:blip r:embed="rId7">
            <a:alphaModFix/>
          </a:blip>
          <a:srcRect/>
          <a:stretch/>
        </p:blipFill>
        <p:spPr>
          <a:xfrm>
            <a:off x="4201590" y="2658189"/>
            <a:ext cx="1196589" cy="972229"/>
          </a:xfrm>
          <a:prstGeom prst="rect">
            <a:avLst/>
          </a:prstGeom>
          <a:noFill/>
          <a:ln>
            <a:noFill/>
          </a:ln>
        </p:spPr>
      </p:pic>
      <p:pic>
        <p:nvPicPr>
          <p:cNvPr id="690" name="Google Shape;690;p73"/>
          <p:cNvPicPr preferRelativeResize="0"/>
          <p:nvPr/>
        </p:nvPicPr>
        <p:blipFill rotWithShape="1">
          <a:blip r:embed="rId5">
            <a:alphaModFix/>
          </a:blip>
          <a:srcRect/>
          <a:stretch/>
        </p:blipFill>
        <p:spPr>
          <a:xfrm>
            <a:off x="5223553" y="2666669"/>
            <a:ext cx="1208593" cy="973594"/>
          </a:xfrm>
          <a:prstGeom prst="rect">
            <a:avLst/>
          </a:prstGeom>
          <a:noFill/>
          <a:ln>
            <a:noFill/>
          </a:ln>
        </p:spPr>
      </p:pic>
      <p:pic>
        <p:nvPicPr>
          <p:cNvPr id="691" name="Google Shape;691;p73"/>
          <p:cNvPicPr preferRelativeResize="0"/>
          <p:nvPr/>
        </p:nvPicPr>
        <p:blipFill rotWithShape="1">
          <a:blip r:embed="rId8">
            <a:alphaModFix/>
          </a:blip>
          <a:srcRect/>
          <a:stretch/>
        </p:blipFill>
        <p:spPr>
          <a:xfrm>
            <a:off x="5398176" y="2714619"/>
            <a:ext cx="854400" cy="854700"/>
          </a:xfrm>
          <a:prstGeom prst="ellipse">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5"/>
        <p:cNvGrpSpPr/>
        <p:nvPr/>
      </p:nvGrpSpPr>
      <p:grpSpPr>
        <a:xfrm>
          <a:off x="0" y="0"/>
          <a:ext cx="0" cy="0"/>
          <a:chOff x="0" y="0"/>
          <a:chExt cx="0" cy="0"/>
        </a:xfrm>
      </p:grpSpPr>
      <p:sp>
        <p:nvSpPr>
          <p:cNvPr id="696" name="Google Shape;696;p74"/>
          <p:cNvSpPr txBox="1"/>
          <p:nvPr/>
        </p:nvSpPr>
        <p:spPr>
          <a:xfrm>
            <a:off x="982675" y="1353275"/>
            <a:ext cx="5715000" cy="1006836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0"/>
              </a:spcAft>
              <a:buClr>
                <a:schemeClr val="dk1"/>
              </a:buClr>
              <a:buSzPts val="1100"/>
              <a:buFont typeface="Arial"/>
              <a:buNone/>
            </a:pPr>
            <a:r>
              <a:rPr lang="en" sz="1300" b="1" i="0" u="none" strike="noStrike" cap="none" dirty="0">
                <a:solidFill>
                  <a:schemeClr val="dk1"/>
                </a:solidFill>
                <a:latin typeface="Arial"/>
                <a:ea typeface="Arial"/>
                <a:cs typeface="Arial"/>
                <a:sym typeface="Arial"/>
              </a:rPr>
              <a:t>Efficacy and safety of hydrolyzed rice-protein formulas for the treatment of cow's milk protein allergy</a:t>
            </a:r>
            <a:endParaRPr sz="1300" b="1"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 sz="1100" b="0" i="0" u="none" strike="noStrike" cap="none" dirty="0">
                <a:solidFill>
                  <a:schemeClr val="dk1"/>
                </a:solidFill>
                <a:latin typeface="Arial"/>
                <a:ea typeface="Arial"/>
                <a:cs typeface="Arial"/>
                <a:sym typeface="Arial"/>
              </a:rPr>
              <a:t>Journal of Paediatric Nutrition and Gastroenterology, by Committee on Nutrition of the French Society of Pediatrics (CNSFP). French association of ambulatory paediatrics</a:t>
            </a:r>
            <a:endParaRPr sz="1100" b="0"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 sz="1100" b="1" i="0" u="none" strike="noStrike" cap="none" dirty="0">
                <a:solidFill>
                  <a:schemeClr val="dk1"/>
                </a:solidFill>
                <a:latin typeface="Arial"/>
                <a:ea typeface="Arial"/>
                <a:cs typeface="Arial"/>
                <a:sym typeface="Arial"/>
              </a:rPr>
              <a:t>Abstract</a:t>
            </a:r>
            <a:endParaRPr sz="1100" b="1"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 sz="1100" b="0" i="0" u="none" strike="noStrike" cap="none" dirty="0">
                <a:solidFill>
                  <a:schemeClr val="dk1"/>
                </a:solidFill>
                <a:latin typeface="Arial"/>
                <a:ea typeface="Arial"/>
                <a:cs typeface="Arial"/>
                <a:sym typeface="Arial"/>
              </a:rPr>
              <a:t>Foods for special medical purposes (FSMPs) with a protein fraction made of hydrolyzed rice proteins (HRPs) have been on the market in Europe since the 2000s for the treatment of cow's milk protein allergy (CMPA). HRPF formulas (HRPFs) are proposed as a plant-based alternative to cow's milk protein-based extensively hydrolyzed formulas (CMP-eHF) beside the soy protein formulas whose use in CMPA is controversial. HRPFs do not contain phytoestrogens and are derived from non-genetically modified rice. </a:t>
            </a:r>
            <a:r>
              <a:rPr lang="en" sz="1100" b="0" i="0" u="none" strike="noStrike" cap="none" dirty="0">
                <a:solidFill>
                  <a:srgbClr val="101010"/>
                </a:solidFill>
                <a:latin typeface="Arial"/>
                <a:ea typeface="Arial"/>
                <a:cs typeface="Arial"/>
                <a:sym typeface="Arial"/>
              </a:rPr>
              <a:t>HRPFs are strictly plant-based apart from the addition of vitamin D</a:t>
            </a:r>
            <a:r>
              <a:rPr lang="en" sz="650" b="0" i="0" u="none" strike="noStrike" cap="none" dirty="0">
                <a:solidFill>
                  <a:srgbClr val="101010"/>
                </a:solidFill>
                <a:latin typeface="Arial"/>
                <a:ea typeface="Arial"/>
                <a:cs typeface="Arial"/>
                <a:sym typeface="Arial"/>
              </a:rPr>
              <a:t>3 </a:t>
            </a:r>
            <a:r>
              <a:rPr lang="en" sz="1100" b="0" i="0" u="none" strike="noStrike" cap="none" dirty="0">
                <a:solidFill>
                  <a:srgbClr val="101010"/>
                </a:solidFill>
                <a:latin typeface="Arial"/>
                <a:ea typeface="Arial"/>
                <a:cs typeface="Arial"/>
                <a:sym typeface="Arial"/>
              </a:rPr>
              <a:t>(cholecalciferol). </a:t>
            </a:r>
            <a:r>
              <a:rPr lang="en" sz="1100" b="0" i="0" u="none" strike="noStrike" cap="none" dirty="0">
                <a:solidFill>
                  <a:schemeClr val="dk1"/>
                </a:solidFill>
                <a:latin typeface="Arial"/>
                <a:ea typeface="Arial"/>
                <a:cs typeface="Arial"/>
                <a:sym typeface="Arial"/>
              </a:rPr>
              <a:t>As the amino acid content of rice proteins differs from that of human milk proteins, the protein quality of these formulas is improved by supplementation with free lysine, threonine, and tryptophan.</a:t>
            </a:r>
            <a:endParaRPr sz="1100" b="0"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 sz="1100" b="0" i="0" u="none" strike="noStrike" cap="none" dirty="0">
                <a:solidFill>
                  <a:schemeClr val="dk1"/>
                </a:solidFill>
                <a:latin typeface="Arial"/>
                <a:ea typeface="Arial"/>
                <a:cs typeface="Arial"/>
                <a:sym typeface="Arial"/>
              </a:rPr>
              <a:t>The consumption of HRPFs has risen: for example, in France HRPFs account for 4.9% in volume of all formulas for children aged 0–3 years.  Several studies have shown the adequacy of HRPFs in treating CMPA. They ensure satisfactory growth from birth for infants and toddlers, both in healthy children and in those with CMPA.   HRPFs can be used to treat children with CMPA either straightaway or in second intention in cases of poor tolerance to CMP-eHF for organoleptic reasons or for lack of efficacy.</a:t>
            </a:r>
            <a:endParaRPr sz="1100" b="0"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 sz="1100" b="1" i="0" u="none" strike="noStrike" cap="none" dirty="0">
                <a:solidFill>
                  <a:schemeClr val="dk1"/>
                </a:solidFill>
                <a:latin typeface="Arial"/>
                <a:ea typeface="Arial"/>
                <a:cs typeface="Arial"/>
                <a:sym typeface="Arial"/>
              </a:rPr>
              <a:t>Conclusion</a:t>
            </a:r>
            <a:r>
              <a:rPr lang="en" sz="1100" b="0" i="0" u="none" strike="noStrike" cap="none" dirty="0">
                <a:solidFill>
                  <a:schemeClr val="dk1"/>
                </a:solidFill>
                <a:latin typeface="Arial"/>
                <a:ea typeface="Arial"/>
                <a:cs typeface="Arial"/>
                <a:sym typeface="Arial"/>
              </a:rPr>
              <a:t> - HRPFs are not available in many countries while they are widely used in others such as Italy, Spain, and France.  Evidence from clinical trials published to date shows that HRPFs are a feasible treatment option in children with CMPA, either in first intention or in case of palatability issues with CMP-eHFs. HRPFs allow a satisfactory growth from birth through the first few years of life in healthy children as well as in children suffering from CMPA.  Another aspect of HRPFs is a relatively low cost compared to CMP-eHFs.  No data are available to draw any conclusions on the use of HPRFs in cases of allergy to CMP-eHFs, which today require the use of AAFs. On the other hand, it is not currently possible to conclude on the influence of the formula used to treat infants with CMPA on the duration of the CMPA.</a:t>
            </a:r>
            <a:endParaRPr sz="1100" b="0" i="0" u="none" strike="noStrike" cap="none" dirty="0">
              <a:solidFill>
                <a:schemeClr val="dk1"/>
              </a:solidFill>
              <a:latin typeface="Arial"/>
              <a:ea typeface="Arial"/>
              <a:cs typeface="Arial"/>
              <a:sym typeface="Arial"/>
            </a:endParaRPr>
          </a:p>
          <a:p>
            <a:pPr marL="0" marR="0" lvl="0" indent="0" algn="l" rtl="0">
              <a:lnSpc>
                <a:spcPct val="106000"/>
              </a:lnSpc>
              <a:spcBef>
                <a:spcPts val="1200"/>
              </a:spcBef>
              <a:spcAft>
                <a:spcPts val="0"/>
              </a:spcAft>
              <a:buClr>
                <a:srgbClr val="000000"/>
              </a:buClr>
              <a:buSzPts val="1000"/>
              <a:buFont typeface="Arial"/>
              <a:buNone/>
            </a:pPr>
            <a:endParaRPr sz="1000" b="0" i="0" u="none" strike="noStrike" cap="none" dirty="0">
              <a:solidFill>
                <a:schemeClr val="dk1"/>
              </a:solidFill>
              <a:latin typeface="Nunito" pitchFamily="2" charset="0"/>
              <a:ea typeface="Poppins"/>
              <a:cs typeface="Poppins"/>
              <a:sym typeface="Poppins"/>
            </a:endParaRPr>
          </a:p>
          <a:p>
            <a:pPr marL="0" marR="0" lvl="0" indent="0" algn="l" rtl="0">
              <a:lnSpc>
                <a:spcPct val="115000"/>
              </a:lnSpc>
              <a:spcBef>
                <a:spcPts val="1200"/>
              </a:spcBef>
              <a:spcAft>
                <a:spcPts val="0"/>
              </a:spcAft>
              <a:buClr>
                <a:srgbClr val="000000"/>
              </a:buClr>
              <a:buSzPts val="1100"/>
              <a:buFont typeface="Arial"/>
              <a:buNone/>
            </a:pPr>
            <a:r>
              <a:rPr lang="en" sz="1100" b="0" i="0" u="none" strike="noStrike" cap="none" dirty="0">
                <a:solidFill>
                  <a:schemeClr val="dk1"/>
                </a:solidFill>
                <a:latin typeface="Arial"/>
                <a:ea typeface="Arial"/>
                <a:cs typeface="Arial"/>
                <a:sym typeface="Arial"/>
              </a:rPr>
              <a:t> </a:t>
            </a:r>
            <a:endParaRPr sz="1100" b="0" i="0" u="none" strike="noStrike" cap="none" dirty="0">
              <a:solidFill>
                <a:schemeClr val="dk1"/>
              </a:solidFill>
              <a:latin typeface="Arial"/>
              <a:ea typeface="Arial"/>
              <a:cs typeface="Arial"/>
              <a:sym typeface="Arial"/>
            </a:endParaRPr>
          </a:p>
          <a:p>
            <a:pPr marL="0" marR="0" lvl="0" indent="0" algn="l" rtl="0">
              <a:lnSpc>
                <a:spcPct val="106000"/>
              </a:lnSpc>
              <a:spcBef>
                <a:spcPts val="1200"/>
              </a:spcBef>
              <a:spcAft>
                <a:spcPts val="0"/>
              </a:spcAft>
              <a:buClr>
                <a:srgbClr val="000000"/>
              </a:buClr>
              <a:buSzPts val="1000"/>
              <a:buFont typeface="Arial"/>
              <a:buNone/>
            </a:pPr>
            <a:endParaRPr sz="1000" b="0" i="0" u="none" strike="noStrike" cap="none" dirty="0">
              <a:solidFill>
                <a:schemeClr val="dk1"/>
              </a:solidFill>
              <a:latin typeface="Nunito" pitchFamily="2" charset="0"/>
              <a:ea typeface="Poppins"/>
              <a:cs typeface="Poppins"/>
              <a:sym typeface="Poppins"/>
            </a:endParaRPr>
          </a:p>
          <a:p>
            <a:pPr marL="0" marR="0" lvl="0" indent="0" algn="l" rtl="0">
              <a:lnSpc>
                <a:spcPct val="115000"/>
              </a:lnSpc>
              <a:spcBef>
                <a:spcPts val="1200"/>
              </a:spcBef>
              <a:spcAft>
                <a:spcPts val="0"/>
              </a:spcAft>
              <a:buClr>
                <a:srgbClr val="000000"/>
              </a:buClr>
              <a:buSzPts val="1400"/>
              <a:buFont typeface="Arial"/>
              <a:buNone/>
            </a:pPr>
            <a:r>
              <a:rPr lang="en" sz="1400" b="0" i="0" u="none" strike="noStrike" cap="none" dirty="0">
                <a:solidFill>
                  <a:schemeClr val="dk1"/>
                </a:solidFill>
                <a:latin typeface="Arial"/>
                <a:ea typeface="Arial"/>
                <a:cs typeface="Arial"/>
                <a:sym typeface="Arial"/>
              </a:rPr>
              <a:t> </a:t>
            </a:r>
            <a:endParaRPr sz="1400" b="0"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r>
              <a:rPr lang="en" sz="1100" b="0" i="0" u="none" strike="noStrike" cap="none" dirty="0">
                <a:solidFill>
                  <a:schemeClr val="dk1"/>
                </a:solidFill>
                <a:latin typeface="Arial"/>
                <a:ea typeface="Arial"/>
                <a:cs typeface="Arial"/>
                <a:sym typeface="Arial"/>
              </a:rPr>
              <a:t> </a:t>
            </a:r>
            <a:endParaRPr sz="1100" b="0" i="0" u="none" strike="noStrike" cap="none" dirty="0">
              <a:solidFill>
                <a:schemeClr val="dk1"/>
              </a:solidFill>
              <a:latin typeface="Arial"/>
              <a:ea typeface="Arial"/>
              <a:cs typeface="Arial"/>
              <a:sym typeface="Arial"/>
            </a:endParaRPr>
          </a:p>
          <a:p>
            <a:pPr marL="0" marR="0" lvl="0" indent="0" algn="ctr" rtl="0">
              <a:lnSpc>
                <a:spcPct val="125000"/>
              </a:lnSpc>
              <a:spcBef>
                <a:spcPts val="1200"/>
              </a:spcBef>
              <a:spcAft>
                <a:spcPts val="0"/>
              </a:spcAft>
              <a:buClr>
                <a:schemeClr val="dk1"/>
              </a:buClr>
              <a:buSzPts val="1100"/>
              <a:buFont typeface="Arial"/>
              <a:buNone/>
            </a:pPr>
            <a:endParaRPr sz="1000" b="0" i="0" u="none" strike="noStrike" cap="none" dirty="0">
              <a:solidFill>
                <a:srgbClr val="434343"/>
              </a:solidFill>
              <a:latin typeface="Nunito" pitchFamily="2" charset="0"/>
              <a:ea typeface="Poppins"/>
              <a:cs typeface="Poppins"/>
              <a:sym typeface="Poppins"/>
            </a:endParaRPr>
          </a:p>
          <a:p>
            <a:pPr marL="0" marR="0" lvl="0" indent="0" algn="ctr" rtl="0">
              <a:lnSpc>
                <a:spcPct val="115000"/>
              </a:lnSpc>
              <a:spcBef>
                <a:spcPts val="1200"/>
              </a:spcBef>
              <a:spcAft>
                <a:spcPts val="1200"/>
              </a:spcAft>
              <a:buClr>
                <a:srgbClr val="000000"/>
              </a:buClr>
              <a:buSzPts val="2500"/>
              <a:buFont typeface="Arial"/>
              <a:buNone/>
            </a:pPr>
            <a:endParaRPr sz="2500" b="1" i="0" u="none" strike="noStrike" cap="none" dirty="0">
              <a:solidFill>
                <a:srgbClr val="FFFFFF"/>
              </a:solidFill>
              <a:latin typeface="Nunito" pitchFamily="2" charset="0"/>
              <a:ea typeface="Poppins"/>
              <a:cs typeface="Poppins"/>
              <a:sym typeface="Poppi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00"/>
        <p:cNvGrpSpPr/>
        <p:nvPr/>
      </p:nvGrpSpPr>
      <p:grpSpPr>
        <a:xfrm>
          <a:off x="0" y="0"/>
          <a:ext cx="0" cy="0"/>
          <a:chOff x="0" y="0"/>
          <a:chExt cx="0" cy="0"/>
        </a:xfrm>
      </p:grpSpPr>
      <p:sp>
        <p:nvSpPr>
          <p:cNvPr id="701" name="Google Shape;701;p75"/>
          <p:cNvSpPr txBox="1"/>
          <p:nvPr/>
        </p:nvSpPr>
        <p:spPr>
          <a:xfrm>
            <a:off x="925525" y="1048475"/>
            <a:ext cx="5715000" cy="681593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0"/>
              </a:spcAft>
              <a:buClr>
                <a:schemeClr val="dk1"/>
              </a:buClr>
              <a:buSzPts val="1100"/>
              <a:buFont typeface="Arial"/>
              <a:buNone/>
            </a:pPr>
            <a:r>
              <a:rPr lang="en" sz="1300" b="1" i="0" u="none" strike="noStrike" cap="none" dirty="0">
                <a:solidFill>
                  <a:schemeClr val="dk1"/>
                </a:solidFill>
                <a:latin typeface="Arial"/>
                <a:ea typeface="Arial"/>
                <a:cs typeface="Arial"/>
                <a:sym typeface="Arial"/>
              </a:rPr>
              <a:t>Safety and tolerance of a new extensively hydrolyzed rice protein-based formula in the management of infants with cow’s milk protein allergy.</a:t>
            </a:r>
            <a:endParaRPr sz="1300" b="1"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 sz="1100" b="0" i="0" u="none" strike="noStrike" cap="none" dirty="0">
                <a:solidFill>
                  <a:schemeClr val="dk1"/>
                </a:solidFill>
                <a:latin typeface="Arial"/>
                <a:ea typeface="Arial"/>
                <a:cs typeface="Arial"/>
                <a:sym typeface="Arial"/>
              </a:rPr>
              <a:t>European Journal of Pediatrics, by Yvan Vandenplas </a:t>
            </a:r>
            <a:r>
              <a:rPr lang="en" sz="800" b="0" i="0" u="none" strike="noStrike" cap="none" dirty="0">
                <a:solidFill>
                  <a:schemeClr val="dk1"/>
                </a:solidFill>
                <a:latin typeface="Arial"/>
                <a:ea typeface="Arial"/>
                <a:cs typeface="Arial"/>
                <a:sym typeface="Arial"/>
              </a:rPr>
              <a:t>&amp; </a:t>
            </a:r>
            <a:r>
              <a:rPr lang="en" sz="1100" b="0" i="0" u="none" strike="noStrike" cap="none" dirty="0">
                <a:solidFill>
                  <a:schemeClr val="dk1"/>
                </a:solidFill>
                <a:latin typeface="Arial"/>
                <a:ea typeface="Arial"/>
                <a:cs typeface="Arial"/>
                <a:sym typeface="Arial"/>
              </a:rPr>
              <a:t>Elisabeth De Greef </a:t>
            </a:r>
            <a:r>
              <a:rPr lang="en" sz="800" b="0" i="0" u="none" strike="noStrike" cap="none" dirty="0">
                <a:solidFill>
                  <a:schemeClr val="dk1"/>
                </a:solidFill>
                <a:latin typeface="Arial"/>
                <a:ea typeface="Arial"/>
                <a:cs typeface="Arial"/>
                <a:sym typeface="Arial"/>
              </a:rPr>
              <a:t>&amp; </a:t>
            </a:r>
            <a:r>
              <a:rPr lang="en" sz="1100" b="0" i="0" u="none" strike="noStrike" cap="none" dirty="0">
                <a:solidFill>
                  <a:schemeClr val="dk1"/>
                </a:solidFill>
                <a:latin typeface="Arial"/>
                <a:ea typeface="Arial"/>
                <a:cs typeface="Arial"/>
                <a:sym typeface="Arial"/>
              </a:rPr>
              <a:t>Bruno Hauser </a:t>
            </a:r>
            <a:r>
              <a:rPr lang="en" sz="800" b="0" i="0" u="none" strike="noStrike" cap="none" dirty="0">
                <a:solidFill>
                  <a:schemeClr val="dk1"/>
                </a:solidFill>
                <a:latin typeface="Arial"/>
                <a:ea typeface="Arial"/>
                <a:cs typeface="Arial"/>
                <a:sym typeface="Arial"/>
              </a:rPr>
              <a:t>&amp; </a:t>
            </a:r>
            <a:r>
              <a:rPr lang="en" sz="1100" b="0" i="0" u="none" strike="noStrike" cap="none" dirty="0">
                <a:solidFill>
                  <a:schemeClr val="dk1"/>
                </a:solidFill>
                <a:latin typeface="Arial"/>
                <a:ea typeface="Arial"/>
                <a:cs typeface="Arial"/>
                <a:sym typeface="Arial"/>
              </a:rPr>
              <a:t>Paradice Study Group. Department of Paediatrics, University of Brussel, Belgium</a:t>
            </a:r>
            <a:endParaRPr sz="1100" b="0"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 sz="1100" b="1" i="0" u="none" strike="noStrike" cap="none" dirty="0">
                <a:solidFill>
                  <a:schemeClr val="dk1"/>
                </a:solidFill>
                <a:latin typeface="Arial"/>
                <a:ea typeface="Arial"/>
                <a:cs typeface="Arial"/>
                <a:sym typeface="Arial"/>
              </a:rPr>
              <a:t>Abstract</a:t>
            </a:r>
            <a:endParaRPr sz="1100" b="1"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 sz="1100" b="0" i="0" u="none" strike="noStrike" cap="none" dirty="0">
                <a:solidFill>
                  <a:schemeClr val="dk1"/>
                </a:solidFill>
                <a:latin typeface="Arial"/>
                <a:ea typeface="Arial"/>
                <a:cs typeface="Arial"/>
                <a:sym typeface="Arial"/>
              </a:rPr>
              <a:t>Guidelines recommend the use of extensively hydrolyzed cow’s milk protein-based formulas (eHF) in the treatment of infants with cow’s milk protein allergy (CMPA). Extensively hydrolyzed rice protein infant formula (eRHF) has recently become available and could offer a valid alternative.  A prospective trial was performed to evaluate the hypo-allergenicity and safety of a new eRHF in infants with a confirmed CMPA.  Patients were fed the study formula for 6 months. Clinical tolerance of the eRHF was evaluated with a symptom-based score (SBS) and growth (weight and length) was monitored.  Forty infants (mean age, 3.4 months; range, 1–6 months) with CMPA confirmed by a food challenge were enrolled.  All infants tolerated the eRHF and the SBS significantly decreased as of the first month of intervention.</a:t>
            </a:r>
            <a:endParaRPr sz="1100" b="0"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 sz="1100" b="0" i="0" u="none" strike="noStrike" cap="none" dirty="0">
                <a:solidFill>
                  <a:schemeClr val="dk1"/>
                </a:solidFill>
                <a:latin typeface="Arial"/>
                <a:ea typeface="Arial"/>
                <a:cs typeface="Arial"/>
                <a:sym typeface="Arial"/>
              </a:rPr>
              <a:t>Moreover, the eRHF allowed a catch-up to normal weight gain as of the first month as well as a normalization of the weight-for-age, weight-for length, and BMI </a:t>
            </a:r>
            <a:r>
              <a:rPr lang="en" sz="1100" b="0" i="0" u="none" strike="noStrike" cap="none" dirty="0">
                <a:solidFill>
                  <a:schemeClr val="dk1"/>
                </a:solidFill>
                <a:latin typeface="Times New Roman"/>
                <a:ea typeface="Times New Roman"/>
                <a:cs typeface="Times New Roman"/>
                <a:sym typeface="Times New Roman"/>
              </a:rPr>
              <a:t>z</a:t>
            </a:r>
            <a:r>
              <a:rPr lang="en" sz="1100" b="0" i="0" u="none" strike="noStrike" cap="none" dirty="0">
                <a:solidFill>
                  <a:schemeClr val="dk1"/>
                </a:solidFill>
                <a:latin typeface="Arial"/>
                <a:ea typeface="Arial"/>
                <a:cs typeface="Arial"/>
                <a:sym typeface="Arial"/>
              </a:rPr>
              <a:t>-scores within the 6-month study period.</a:t>
            </a:r>
            <a:endParaRPr sz="1100" b="0"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 sz="1100" b="1" i="0" u="none" strike="noStrike" cap="none" dirty="0">
                <a:solidFill>
                  <a:schemeClr val="dk1"/>
                </a:solidFill>
                <a:latin typeface="Arial"/>
                <a:ea typeface="Arial"/>
                <a:cs typeface="Arial"/>
                <a:sym typeface="Arial"/>
              </a:rPr>
              <a:t>Conclusion</a:t>
            </a:r>
            <a:r>
              <a:rPr lang="en" sz="1100" b="0" i="0" u="none" strike="noStrike" cap="none" dirty="0">
                <a:solidFill>
                  <a:schemeClr val="dk1"/>
                </a:solidFill>
                <a:latin typeface="Arial"/>
                <a:ea typeface="Arial"/>
                <a:cs typeface="Arial"/>
                <a:sym typeface="Arial"/>
              </a:rPr>
              <a:t> - In accordance with current guidelines, this eRHF was tolerated by more than 90 % of children with proven CMPA with a 95 % confidence interval. This eRHF is an adequate and safe alternative to cow milk-based eHF.</a:t>
            </a:r>
            <a:endParaRPr sz="1100" b="0"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 sz="1100" b="0" i="0" u="none" strike="noStrike" cap="none" dirty="0">
                <a:solidFill>
                  <a:schemeClr val="dk1"/>
                </a:solidFill>
                <a:latin typeface="Arial"/>
                <a:ea typeface="Arial"/>
                <a:cs typeface="Arial"/>
                <a:sym typeface="Arial"/>
              </a:rPr>
              <a:t> </a:t>
            </a:r>
            <a:endParaRPr sz="1100" b="0" i="0" u="none" strike="noStrike" cap="none" dirty="0">
              <a:solidFill>
                <a:schemeClr val="dk1"/>
              </a:solidFill>
              <a:latin typeface="Arial"/>
              <a:ea typeface="Arial"/>
              <a:cs typeface="Arial"/>
              <a:sym typeface="Arial"/>
            </a:endParaRPr>
          </a:p>
          <a:p>
            <a:pPr marL="0" marR="0" lvl="0" indent="0" algn="ctr" rtl="0">
              <a:lnSpc>
                <a:spcPct val="115000"/>
              </a:lnSpc>
              <a:spcBef>
                <a:spcPts val="1200"/>
              </a:spcBef>
              <a:spcAft>
                <a:spcPts val="1200"/>
              </a:spcAft>
              <a:buClr>
                <a:srgbClr val="000000"/>
              </a:buClr>
              <a:buSzPts val="2500"/>
              <a:buFont typeface="Arial"/>
              <a:buNone/>
            </a:pPr>
            <a:endParaRPr sz="2500" b="1" i="0" u="none" strike="noStrike" cap="none" dirty="0">
              <a:solidFill>
                <a:srgbClr val="FFFFFF"/>
              </a:solidFill>
              <a:latin typeface="Nunito" pitchFamily="2" charset="0"/>
              <a:ea typeface="Poppins"/>
              <a:cs typeface="Poppins"/>
              <a:sym typeface="Poppi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76"/>
          <p:cNvSpPr txBox="1"/>
          <p:nvPr/>
        </p:nvSpPr>
        <p:spPr>
          <a:xfrm>
            <a:off x="1255600" y="-184712"/>
            <a:ext cx="5225700" cy="5262949"/>
          </a:xfrm>
          <a:prstGeom prst="rect">
            <a:avLst/>
          </a:prstGeom>
          <a:noFill/>
          <a:ln>
            <a:noFill/>
          </a:ln>
        </p:spPr>
        <p:txBody>
          <a:bodyPr spcFirstLastPara="1" wrap="square" lIns="91425" tIns="91425" rIns="91425" bIns="91425" anchor="t" anchorCtr="0">
            <a:spAutoFit/>
          </a:bodyPr>
          <a:lstStyle/>
          <a:p>
            <a:pPr marL="0" marR="0" lvl="0" indent="0" algn="ctr" rtl="0">
              <a:lnSpc>
                <a:spcPct val="125000"/>
              </a:lnSpc>
              <a:spcBef>
                <a:spcPts val="1000"/>
              </a:spcBef>
              <a:spcAft>
                <a:spcPts val="0"/>
              </a:spcAft>
              <a:buClr>
                <a:srgbClr val="000000"/>
              </a:buClr>
              <a:buSzPts val="2500"/>
              <a:buFont typeface="Arial"/>
              <a:buNone/>
            </a:pPr>
            <a:endParaRPr sz="2500" b="1" i="0" u="none" strike="noStrike" cap="none" dirty="0">
              <a:solidFill>
                <a:schemeClr val="lt1"/>
              </a:solidFill>
              <a:latin typeface="Nunito" pitchFamily="2" charset="0"/>
              <a:ea typeface="Poppins"/>
              <a:cs typeface="Poppins"/>
              <a:sym typeface="Poppins"/>
            </a:endParaRPr>
          </a:p>
          <a:p>
            <a:pPr marL="0" marR="0" lvl="0" indent="0" algn="ctr" rtl="0">
              <a:lnSpc>
                <a:spcPct val="125000"/>
              </a:lnSpc>
              <a:spcBef>
                <a:spcPts val="1000"/>
              </a:spcBef>
              <a:spcAft>
                <a:spcPts val="0"/>
              </a:spcAft>
              <a:buClr>
                <a:srgbClr val="000000"/>
              </a:buClr>
              <a:buSzPts val="2500"/>
              <a:buFont typeface="Arial"/>
              <a:buNone/>
            </a:pPr>
            <a:endParaRPr sz="2500" b="1" i="0" u="none" strike="noStrike" cap="none" dirty="0">
              <a:solidFill>
                <a:schemeClr val="lt1"/>
              </a:solidFill>
              <a:latin typeface="Nunito" pitchFamily="2" charset="0"/>
              <a:ea typeface="Poppins"/>
              <a:cs typeface="Poppins"/>
              <a:sym typeface="Poppins"/>
            </a:endParaRPr>
          </a:p>
          <a:p>
            <a:pPr marL="0" marR="0" lvl="0" indent="0" algn="ctr" rtl="0">
              <a:lnSpc>
                <a:spcPct val="125000"/>
              </a:lnSpc>
              <a:spcBef>
                <a:spcPts val="1000"/>
              </a:spcBef>
              <a:spcAft>
                <a:spcPts val="0"/>
              </a:spcAft>
              <a:buClr>
                <a:srgbClr val="000000"/>
              </a:buClr>
              <a:buSzPts val="2500"/>
              <a:buFont typeface="Arial"/>
              <a:buNone/>
            </a:pPr>
            <a:endParaRPr sz="2500" b="1" i="0" u="none" strike="noStrike" cap="none" dirty="0">
              <a:solidFill>
                <a:schemeClr val="lt1"/>
              </a:solidFill>
              <a:latin typeface="Nunito" pitchFamily="2" charset="0"/>
              <a:ea typeface="Poppins"/>
              <a:cs typeface="Poppins"/>
              <a:sym typeface="Poppins"/>
            </a:endParaRPr>
          </a:p>
          <a:p>
            <a:pPr marL="0" marR="0" lvl="0" indent="0" algn="ctr" rtl="0">
              <a:lnSpc>
                <a:spcPct val="125000"/>
              </a:lnSpc>
              <a:spcBef>
                <a:spcPts val="1000"/>
              </a:spcBef>
              <a:spcAft>
                <a:spcPts val="0"/>
              </a:spcAft>
              <a:buClr>
                <a:srgbClr val="000000"/>
              </a:buClr>
              <a:buSzPts val="2500"/>
              <a:buFont typeface="Arial"/>
              <a:buNone/>
            </a:pPr>
            <a:endParaRPr sz="2500" b="1" i="0" u="none" strike="noStrike" cap="none" dirty="0">
              <a:solidFill>
                <a:schemeClr val="lt1"/>
              </a:solidFill>
              <a:latin typeface="Nunito" pitchFamily="2" charset="0"/>
              <a:ea typeface="Poppins"/>
              <a:cs typeface="Poppins"/>
              <a:sym typeface="Poppins"/>
            </a:endParaRPr>
          </a:p>
          <a:p>
            <a:pPr marL="0" marR="0" lvl="0" indent="0" algn="ctr" rtl="0">
              <a:lnSpc>
                <a:spcPct val="125000"/>
              </a:lnSpc>
              <a:spcBef>
                <a:spcPts val="1000"/>
              </a:spcBef>
              <a:spcAft>
                <a:spcPts val="0"/>
              </a:spcAft>
              <a:buClr>
                <a:srgbClr val="000000"/>
              </a:buClr>
              <a:buSzPts val="3500"/>
              <a:buFont typeface="Arial"/>
              <a:buNone/>
            </a:pPr>
            <a:r>
              <a:rPr lang="en" sz="3500" b="1" i="0" u="none" strike="noStrike" cap="none" dirty="0">
                <a:solidFill>
                  <a:schemeClr val="lt1"/>
                </a:solidFill>
                <a:latin typeface="Nunito" pitchFamily="2" charset="0"/>
                <a:ea typeface="Poppins"/>
                <a:cs typeface="Poppins"/>
                <a:sym typeface="Poppins"/>
              </a:rPr>
              <a:t>Thank you!</a:t>
            </a:r>
            <a:endParaRPr sz="3500" b="1" i="0" u="none" strike="noStrike" cap="none" dirty="0">
              <a:solidFill>
                <a:schemeClr val="lt1"/>
              </a:solidFill>
              <a:latin typeface="Nunito" pitchFamily="2" charset="0"/>
              <a:ea typeface="Poppins"/>
              <a:cs typeface="Poppins"/>
              <a:sym typeface="Poppins"/>
            </a:endParaRPr>
          </a:p>
          <a:p>
            <a:pPr marL="0" marR="0" lvl="0" indent="0" algn="ctr" rtl="0">
              <a:lnSpc>
                <a:spcPct val="125000"/>
              </a:lnSpc>
              <a:spcBef>
                <a:spcPts val="1000"/>
              </a:spcBef>
              <a:spcAft>
                <a:spcPts val="0"/>
              </a:spcAft>
              <a:buClr>
                <a:srgbClr val="000000"/>
              </a:buClr>
              <a:buSzPts val="2500"/>
              <a:buFont typeface="Arial"/>
              <a:buNone/>
            </a:pPr>
            <a:endParaRPr sz="2500" b="1" i="0" u="none" strike="noStrike" cap="none" dirty="0">
              <a:solidFill>
                <a:schemeClr val="lt1"/>
              </a:solidFill>
              <a:latin typeface="Nunito" pitchFamily="2" charset="0"/>
              <a:ea typeface="Poppins"/>
              <a:cs typeface="Poppins"/>
              <a:sym typeface="Poppins"/>
            </a:endParaRPr>
          </a:p>
          <a:p>
            <a:pPr marL="0" marR="0" lvl="0" indent="0" algn="ctr" rtl="0">
              <a:lnSpc>
                <a:spcPct val="125000"/>
              </a:lnSpc>
              <a:spcBef>
                <a:spcPts val="1000"/>
              </a:spcBef>
              <a:spcAft>
                <a:spcPts val="0"/>
              </a:spcAft>
              <a:buClr>
                <a:srgbClr val="000000"/>
              </a:buClr>
              <a:buSzPts val="1900"/>
              <a:buFont typeface="Arial"/>
              <a:buNone/>
            </a:pPr>
            <a:r>
              <a:rPr lang="en" sz="1900" b="1" i="0" u="none" strike="noStrike" cap="none" dirty="0">
                <a:solidFill>
                  <a:schemeClr val="lt1"/>
                </a:solidFill>
                <a:latin typeface="Nunito" pitchFamily="2" charset="0"/>
                <a:ea typeface="Poppins"/>
                <a:cs typeface="Poppins"/>
                <a:sym typeface="Poppins"/>
              </a:rPr>
              <a:t>If you have any questions  please contact us:</a:t>
            </a:r>
            <a:endParaRPr sz="2500" b="1" i="0" u="none" strike="noStrike" cap="none" dirty="0">
              <a:solidFill>
                <a:schemeClr val="lt1"/>
              </a:solidFill>
              <a:latin typeface="Nunito" pitchFamily="2" charset="0"/>
              <a:ea typeface="Poppins"/>
              <a:cs typeface="Poppins"/>
              <a:sym typeface="Poppins"/>
            </a:endParaRPr>
          </a:p>
          <a:p>
            <a:pPr marL="0" marR="0" lvl="0" indent="0" algn="ctr" rtl="0">
              <a:lnSpc>
                <a:spcPct val="125000"/>
              </a:lnSpc>
              <a:spcBef>
                <a:spcPts val="1000"/>
              </a:spcBef>
              <a:spcAft>
                <a:spcPts val="1000"/>
              </a:spcAft>
              <a:buClr>
                <a:srgbClr val="000000"/>
              </a:buClr>
              <a:buSzPts val="2500"/>
              <a:buFont typeface="Arial"/>
              <a:buNone/>
            </a:pPr>
            <a:r>
              <a:rPr lang="en" sz="2500" b="1" i="0" u="none" strike="noStrike" cap="none" dirty="0">
                <a:solidFill>
                  <a:schemeClr val="lt1"/>
                </a:solidFill>
                <a:latin typeface="Nunito" pitchFamily="2" charset="0"/>
                <a:ea typeface="Poppins"/>
                <a:cs typeface="Poppins"/>
                <a:sym typeface="Poppins"/>
              </a:rPr>
              <a:t>hello@sproutorganic.com.au</a:t>
            </a:r>
            <a:endParaRPr sz="2500" b="1" i="0" u="none" strike="noStrike" cap="none" dirty="0">
              <a:solidFill>
                <a:schemeClr val="lt1"/>
              </a:solidFill>
              <a:latin typeface="Nunito" pitchFamily="2" charset="0"/>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52"/>
          <p:cNvPicPr preferRelativeResize="0"/>
          <p:nvPr/>
        </p:nvPicPr>
        <p:blipFill rotWithShape="1">
          <a:blip r:embed="rId3">
            <a:alphaModFix/>
          </a:blip>
          <a:srcRect/>
          <a:stretch/>
        </p:blipFill>
        <p:spPr>
          <a:xfrm>
            <a:off x="2845352" y="1480575"/>
            <a:ext cx="1541074" cy="598250"/>
          </a:xfrm>
          <a:prstGeom prst="rect">
            <a:avLst/>
          </a:prstGeom>
          <a:noFill/>
          <a:ln>
            <a:noFill/>
          </a:ln>
        </p:spPr>
      </p:pic>
      <p:sp>
        <p:nvSpPr>
          <p:cNvPr id="194" name="Google Shape;194;p52"/>
          <p:cNvSpPr txBox="1"/>
          <p:nvPr/>
        </p:nvSpPr>
        <p:spPr>
          <a:xfrm>
            <a:off x="563375" y="5599425"/>
            <a:ext cx="6371100" cy="2662237"/>
          </a:xfrm>
          <a:prstGeom prst="rect">
            <a:avLst/>
          </a:prstGeom>
          <a:noFill/>
          <a:ln>
            <a:noFill/>
          </a:ln>
        </p:spPr>
        <p:txBody>
          <a:bodyPr spcFirstLastPara="1" wrap="square" lIns="91425" tIns="91425" rIns="91425" bIns="91425" anchor="t" anchorCtr="0">
            <a:spAutoFit/>
          </a:bodyPr>
          <a:lstStyle/>
          <a:p>
            <a:pPr lvl="0">
              <a:lnSpc>
                <a:spcPct val="115000"/>
              </a:lnSpc>
              <a:buClr>
                <a:schemeClr val="dk1"/>
              </a:buClr>
              <a:buSzPts val="1100"/>
            </a:pPr>
            <a:r>
              <a:rPr lang="vi-VN" dirty="0">
                <a:latin typeface="Nunito ExtraBold" pitchFamily="2" charset="0"/>
              </a:rPr>
              <a:t>Tại Sprout Organic, Chúng tôi tin tưởng vào một tương lai khỏe mạnh hơn. </a:t>
            </a:r>
          </a:p>
          <a:p>
            <a:pPr lvl="0" algn="just">
              <a:lnSpc>
                <a:spcPct val="115000"/>
              </a:lnSpc>
              <a:buClr>
                <a:schemeClr val="dk1"/>
              </a:buClr>
              <a:buSzPts val="1100"/>
            </a:pPr>
            <a:r>
              <a:rPr lang="vi-VN" dirty="0">
                <a:latin typeface="Nunito Light" pitchFamily="2" charset="0"/>
              </a:rPr>
              <a:t>Cam kết của chúng tôi đối với các gia đình vượt xa việc tạo ra các loại thực phẩm có nguồn gốc thực vật hữu cơ: Chúng tôi xây dựng mọi thứ chúng tôi làm với tương lai của những đứa trẻ và hành tinh của chúng ta. Trong hơn 150 năm, các gia đình không có lựa chọn nào khác khi nói đến các lựa chọn cho trẻ sơ sinh. Chúng tôi tin tưởng không chỉ vào việc cung cấp sự lựa chọn mà còn cung cấp sự lựa chọn tích cực cho các gia đình có di sản bền vững cho tương lai của chúng tôi. </a:t>
            </a:r>
          </a:p>
          <a:p>
            <a:pPr lvl="0">
              <a:lnSpc>
                <a:spcPct val="115000"/>
              </a:lnSpc>
              <a:buClr>
                <a:schemeClr val="dk1"/>
              </a:buClr>
              <a:buSzPts val="1100"/>
            </a:pPr>
            <a:r>
              <a:rPr lang="vi-VN" dirty="0">
                <a:latin typeface="Nunito ExtraBold" pitchFamily="2" charset="0"/>
              </a:rPr>
              <a:t>Tương lai của họ, sự lựa chọn của bạn.</a:t>
            </a:r>
            <a:endParaRPr sz="1200" b="0" i="0" u="none" strike="noStrike" cap="none" dirty="0">
              <a:solidFill>
                <a:srgbClr val="3C4245"/>
              </a:solidFill>
              <a:highlight>
                <a:srgbClr val="FFFFFF"/>
              </a:highlight>
              <a:latin typeface="Nunito ExtraBold" pitchFamily="2" charset="0"/>
              <a:ea typeface="Poppins"/>
              <a:cs typeface="Poppins"/>
              <a:sym typeface="Poppins"/>
            </a:endParaRPr>
          </a:p>
        </p:txBody>
      </p:sp>
      <p:pic>
        <p:nvPicPr>
          <p:cNvPr id="195" name="Google Shape;195;p52"/>
          <p:cNvPicPr preferRelativeResize="0"/>
          <p:nvPr/>
        </p:nvPicPr>
        <p:blipFill rotWithShape="1">
          <a:blip r:embed="rId4">
            <a:alphaModFix/>
          </a:blip>
          <a:srcRect/>
          <a:stretch/>
        </p:blipFill>
        <p:spPr>
          <a:xfrm>
            <a:off x="563375" y="3058650"/>
            <a:ext cx="4272148" cy="1560950"/>
          </a:xfrm>
          <a:prstGeom prst="rect">
            <a:avLst/>
          </a:prstGeom>
          <a:noFill/>
          <a:ln>
            <a:noFill/>
          </a:ln>
        </p:spPr>
      </p:pic>
      <p:sp>
        <p:nvSpPr>
          <p:cNvPr id="196" name="Google Shape;196;p52"/>
          <p:cNvSpPr txBox="1"/>
          <p:nvPr/>
        </p:nvSpPr>
        <p:spPr>
          <a:xfrm>
            <a:off x="563377" y="3472275"/>
            <a:ext cx="4273500" cy="800400"/>
          </a:xfrm>
          <a:prstGeom prst="rect">
            <a:avLst/>
          </a:prstGeom>
          <a:noFill/>
          <a:ln>
            <a:noFill/>
          </a:ln>
        </p:spPr>
        <p:txBody>
          <a:bodyPr spcFirstLastPara="1" wrap="square" lIns="91425" tIns="91425" rIns="91425" bIns="91425" anchor="t" anchorCtr="0">
            <a:spAutoFit/>
          </a:bodyPr>
          <a:lstStyle/>
          <a:p>
            <a:pPr lvl="0" algn="ctr">
              <a:buSzPts val="2000"/>
            </a:pPr>
            <a:r>
              <a:rPr lang="vi-VN" sz="2000" b="1" dirty="0">
                <a:solidFill>
                  <a:schemeClr val="lt1"/>
                </a:solidFill>
                <a:latin typeface="Nunito ExtraBold" pitchFamily="2" charset="0"/>
                <a:ea typeface="Poppins"/>
                <a:cs typeface="Poppins"/>
                <a:sym typeface="Poppins"/>
              </a:rPr>
              <a:t>Mang đến sự lựa chọn tích cực</a:t>
            </a:r>
          </a:p>
          <a:p>
            <a:pPr lvl="0" algn="ctr">
              <a:buSzPts val="2000"/>
            </a:pPr>
            <a:r>
              <a:rPr lang="vi-VN" sz="2000" b="1" dirty="0">
                <a:solidFill>
                  <a:schemeClr val="lt1"/>
                </a:solidFill>
                <a:latin typeface="Nunito ExtraBold" pitchFamily="2" charset="0"/>
                <a:ea typeface="Poppins"/>
                <a:cs typeface="Poppins"/>
                <a:sym typeface="Poppins"/>
              </a:rPr>
              <a:t>cho các gia đình trên toàn cầu</a:t>
            </a:r>
            <a:endParaRPr sz="2000" b="1" i="0" u="none" strike="noStrike" cap="none" dirty="0">
              <a:solidFill>
                <a:schemeClr val="lt1"/>
              </a:solidFill>
              <a:latin typeface="Nunito ExtraBold" pitchFamily="2" charset="0"/>
              <a:ea typeface="Poppins"/>
              <a:cs typeface="Poppins"/>
              <a:sym typeface="Poppins"/>
            </a:endParaRPr>
          </a:p>
        </p:txBody>
      </p:sp>
      <p:grpSp>
        <p:nvGrpSpPr>
          <p:cNvPr id="197" name="Google Shape;197;p52"/>
          <p:cNvGrpSpPr/>
          <p:nvPr/>
        </p:nvGrpSpPr>
        <p:grpSpPr>
          <a:xfrm>
            <a:off x="5189300" y="3058651"/>
            <a:ext cx="1440099" cy="2121851"/>
            <a:chOff x="8021800" y="2174338"/>
            <a:chExt cx="2278638" cy="3674838"/>
          </a:xfrm>
        </p:grpSpPr>
        <p:pic>
          <p:nvPicPr>
            <p:cNvPr id="198" name="Google Shape;198;p52"/>
            <p:cNvPicPr preferRelativeResize="0"/>
            <p:nvPr/>
          </p:nvPicPr>
          <p:blipFill rotWithShape="1">
            <a:blip r:embed="rId5">
              <a:alphaModFix/>
            </a:blip>
            <a:srcRect/>
            <a:stretch/>
          </p:blipFill>
          <p:spPr>
            <a:xfrm>
              <a:off x="8021800" y="3520528"/>
              <a:ext cx="2278638" cy="2328648"/>
            </a:xfrm>
            <a:prstGeom prst="rect">
              <a:avLst/>
            </a:prstGeom>
            <a:noFill/>
            <a:ln>
              <a:noFill/>
            </a:ln>
          </p:spPr>
        </p:pic>
        <p:sp>
          <p:nvSpPr>
            <p:cNvPr id="199" name="Google Shape;199;p52"/>
            <p:cNvSpPr/>
            <p:nvPr/>
          </p:nvSpPr>
          <p:spPr>
            <a:xfrm>
              <a:off x="8021800" y="3587600"/>
              <a:ext cx="2278500" cy="2236200"/>
            </a:xfrm>
            <a:prstGeom prst="ellipse">
              <a:avLst/>
            </a:prstGeom>
            <a:noFill/>
            <a:ln w="3810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0" name="Google Shape;200;p52"/>
            <p:cNvPicPr preferRelativeResize="0"/>
            <p:nvPr/>
          </p:nvPicPr>
          <p:blipFill rotWithShape="1">
            <a:blip r:embed="rId6">
              <a:alphaModFix/>
            </a:blip>
            <a:srcRect/>
            <a:stretch/>
          </p:blipFill>
          <p:spPr>
            <a:xfrm>
              <a:off x="8210663" y="2174338"/>
              <a:ext cx="1900902" cy="1926298"/>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4"/>
        <p:cNvGrpSpPr/>
        <p:nvPr/>
      </p:nvGrpSpPr>
      <p:grpSpPr>
        <a:xfrm>
          <a:off x="0" y="0"/>
          <a:ext cx="0" cy="0"/>
          <a:chOff x="0" y="0"/>
          <a:chExt cx="0" cy="0"/>
        </a:xfrm>
      </p:grpSpPr>
      <p:sp>
        <p:nvSpPr>
          <p:cNvPr id="205" name="Google Shape;205;p53"/>
          <p:cNvSpPr txBox="1"/>
          <p:nvPr/>
        </p:nvSpPr>
        <p:spPr>
          <a:xfrm>
            <a:off x="914400" y="914400"/>
            <a:ext cx="5979000" cy="1460626"/>
          </a:xfrm>
          <a:prstGeom prst="rect">
            <a:avLst/>
          </a:prstGeom>
          <a:noFill/>
          <a:ln>
            <a:noFill/>
          </a:ln>
        </p:spPr>
        <p:txBody>
          <a:bodyPr spcFirstLastPara="1" wrap="square" lIns="91425" tIns="91425" rIns="91425" bIns="91425" anchor="t" anchorCtr="0">
            <a:spAutoFit/>
          </a:bodyPr>
          <a:lstStyle/>
          <a:p>
            <a:pPr lvl="0" algn="ctr">
              <a:lnSpc>
                <a:spcPct val="125000"/>
              </a:lnSpc>
              <a:spcBef>
                <a:spcPts val="1000"/>
              </a:spcBef>
              <a:buClr>
                <a:schemeClr val="dk1"/>
              </a:buClr>
              <a:buSzPts val="1100"/>
            </a:pPr>
            <a:r>
              <a:rPr lang="vi-VN" sz="1300" b="1" dirty="0">
                <a:solidFill>
                  <a:schemeClr val="lt1"/>
                </a:solidFill>
                <a:latin typeface="Nunito ExtraBold" pitchFamily="2" charset="0"/>
                <a:ea typeface="Poppins"/>
                <a:cs typeface="Poppins"/>
                <a:sym typeface="Poppins"/>
              </a:rPr>
              <a:t>Hành động như bạn tin
</a:t>
            </a:r>
            <a:r>
              <a:rPr lang="vi-VN" sz="1000" b="1" dirty="0">
                <a:solidFill>
                  <a:schemeClr val="bg2"/>
                </a:solidFill>
                <a:latin typeface="Nunito Light" pitchFamily="2" charset="0"/>
                <a:ea typeface="Poppins"/>
                <a:cs typeface="Poppins"/>
                <a:sym typeface="Poppins"/>
              </a:rPr>
              <a:t>Tại Sprout, chúng tôi mong muốn làm mọi thứ đúng đắn, phù hợp với chúng tôi là cung cấp các lựa chọn hữu cơ dựa trên thực vật. Chúng tôi coi trọng hiệu quả và độ an toàn của sản phẩm và làm việc với các nhóm chứng nhận hàng đầu và các nhà cung cấp của chúng tôi để đảm bảo chúng tôi đáp ứng các tiêu chuẩn cao nhất có thể.</a:t>
            </a:r>
            <a:endParaRPr sz="1000" b="0" i="0" u="none" strike="noStrike" cap="none" dirty="0">
              <a:solidFill>
                <a:schemeClr val="bg2"/>
              </a:solidFill>
              <a:latin typeface="Nunito Light" pitchFamily="2" charset="0"/>
              <a:ea typeface="Poppins"/>
              <a:cs typeface="Poppins"/>
              <a:sym typeface="Poppins"/>
            </a:endParaRPr>
          </a:p>
        </p:txBody>
      </p:sp>
      <p:sp>
        <p:nvSpPr>
          <p:cNvPr id="206" name="Google Shape;206;p53"/>
          <p:cNvSpPr txBox="1"/>
          <p:nvPr/>
        </p:nvSpPr>
        <p:spPr>
          <a:xfrm>
            <a:off x="914400" y="2483355"/>
            <a:ext cx="4572000" cy="1299556"/>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vi-VN" sz="1300" b="1" i="0" u="none" strike="noStrike" cap="none" dirty="0">
                <a:solidFill>
                  <a:schemeClr val="lt1"/>
                </a:solidFill>
                <a:latin typeface="Nunito ExtraBold" pitchFamily="2" charset="0"/>
                <a:ea typeface="Poppins"/>
                <a:cs typeface="Poppins"/>
                <a:sym typeface="Poppins"/>
              </a:rPr>
              <a:t>Chứng nhận hữu cơ</a:t>
            </a:r>
          </a:p>
          <a:p>
            <a:pPr lvl="0">
              <a:lnSpc>
                <a:spcPct val="115000"/>
              </a:lnSpc>
              <a:buSzPts val="1000"/>
            </a:pPr>
            <a:r>
              <a:rPr lang="en" sz="1000" b="0" i="0" u="none" strike="noStrike" cap="none" dirty="0">
                <a:solidFill>
                  <a:srgbClr val="434343"/>
                </a:solidFill>
                <a:latin typeface="Nunito Light" pitchFamily="2" charset="0"/>
                <a:ea typeface="Poppins"/>
                <a:cs typeface="Poppins"/>
                <a:sym typeface="Poppins"/>
              </a:rPr>
              <a:t>A</a:t>
            </a:r>
            <a:r>
              <a:rPr lang="vi-VN" sz="1000" dirty="0">
                <a:latin typeface="Nunito Light" pitchFamily="2" charset="0"/>
              </a:rPr>
              <a:t>Australian Certified Organic là cơ quan hàng đầu về chứng nhận hữu cơ và phù hợp với các chương trình chị em như USDA Organic và EU, Anh, Canada, v.v. Chúng tôi đã chọn đạt được chứng nhận hữu cơ vì đó là niềm tin cơ bản của Sprout Organic, sự nghiêm ngặt của chứng nhận đảm bảo rằng chúng tôi cung cấp chính xác những gì chúng tôi nói rằng chúng tôi sẽ làm.</a:t>
            </a:r>
            <a:endParaRPr sz="1000" b="0" i="0" u="none" strike="noStrike" cap="none" dirty="0">
              <a:solidFill>
                <a:srgbClr val="434343"/>
              </a:solidFill>
              <a:latin typeface="Nunito Light" pitchFamily="2" charset="0"/>
              <a:ea typeface="Poppins"/>
              <a:cs typeface="Poppins"/>
              <a:sym typeface="Poppins"/>
            </a:endParaRPr>
          </a:p>
        </p:txBody>
      </p:sp>
      <p:pic>
        <p:nvPicPr>
          <p:cNvPr id="207" name="Google Shape;207;p53"/>
          <p:cNvPicPr preferRelativeResize="0"/>
          <p:nvPr/>
        </p:nvPicPr>
        <p:blipFill rotWithShape="1">
          <a:blip r:embed="rId4">
            <a:alphaModFix/>
          </a:blip>
          <a:srcRect/>
          <a:stretch/>
        </p:blipFill>
        <p:spPr>
          <a:xfrm>
            <a:off x="914400" y="4394150"/>
            <a:ext cx="914400" cy="914400"/>
          </a:xfrm>
          <a:prstGeom prst="rect">
            <a:avLst/>
          </a:prstGeom>
          <a:noFill/>
          <a:ln>
            <a:noFill/>
          </a:ln>
        </p:spPr>
      </p:pic>
      <p:sp>
        <p:nvSpPr>
          <p:cNvPr id="208" name="Google Shape;208;p53"/>
          <p:cNvSpPr txBox="1"/>
          <p:nvPr/>
        </p:nvSpPr>
        <p:spPr>
          <a:xfrm>
            <a:off x="2051889" y="3856413"/>
            <a:ext cx="4572000" cy="2037707"/>
          </a:xfrm>
          <a:prstGeom prst="rect">
            <a:avLst/>
          </a:prstGeom>
          <a:noFill/>
          <a:ln>
            <a:noFill/>
          </a:ln>
        </p:spPr>
        <p:txBody>
          <a:bodyPr spcFirstLastPara="1" wrap="square" lIns="91425" tIns="91425" rIns="91425" bIns="91425" anchor="t" anchorCtr="0">
            <a:spAutoFit/>
          </a:bodyPr>
          <a:lstStyle/>
          <a:p>
            <a:pPr lvl="0">
              <a:lnSpc>
                <a:spcPct val="125000"/>
              </a:lnSpc>
              <a:spcBef>
                <a:spcPts val="1000"/>
              </a:spcBef>
              <a:spcAft>
                <a:spcPts val="1000"/>
              </a:spcAft>
              <a:buSzPts val="1000"/>
            </a:pPr>
            <a:r>
              <a:rPr lang="en" sz="1300" b="1" i="0" u="none" strike="noStrike" cap="none" dirty="0">
                <a:solidFill>
                  <a:schemeClr val="lt1"/>
                </a:solidFill>
                <a:latin typeface="Nunito ExtraBold" pitchFamily="2" charset="0"/>
                <a:ea typeface="Poppins"/>
                <a:cs typeface="Poppins"/>
                <a:sym typeface="Poppins"/>
              </a:rPr>
              <a:t>Vegan</a:t>
            </a:r>
            <a:r>
              <a:rPr lang="en" sz="1300" b="1" i="0" u="none" strike="noStrike" cap="none" dirty="0">
                <a:solidFill>
                  <a:schemeClr val="dk1"/>
                </a:solidFill>
                <a:latin typeface="Nunito ExtraBold" pitchFamily="2" charset="0"/>
                <a:ea typeface="Poppins"/>
                <a:cs typeface="Poppins"/>
                <a:sym typeface="Poppins"/>
              </a:rPr>
              <a:t> </a:t>
            </a:r>
            <a:r>
              <a:rPr lang="en" sz="1300" b="1" i="0" u="none" strike="noStrike" cap="none" dirty="0">
                <a:solidFill>
                  <a:schemeClr val="lt1"/>
                </a:solidFill>
                <a:latin typeface="Nunito ExtraBold" pitchFamily="2" charset="0"/>
                <a:ea typeface="Poppins"/>
                <a:cs typeface="Poppins"/>
                <a:sym typeface="Poppins"/>
              </a:rPr>
              <a:t>Certification</a:t>
            </a:r>
            <a:br>
              <a:rPr lang="en" sz="1000" b="1" i="0" u="none" strike="noStrike" cap="none" dirty="0">
                <a:solidFill>
                  <a:schemeClr val="lt1"/>
                </a:solidFill>
                <a:latin typeface="Nunito Light" pitchFamily="2" charset="0"/>
                <a:ea typeface="Poppins"/>
                <a:cs typeface="Poppins"/>
                <a:sym typeface="Poppins"/>
              </a:rPr>
            </a:br>
            <a:r>
              <a:rPr lang="vi-VN" sz="1000" dirty="0">
                <a:latin typeface="Nunito Light" pitchFamily="2" charset="0"/>
              </a:rPr>
              <a:t>Chứng nhận thuần chay</a:t>
            </a:r>
            <a:br>
              <a:rPr lang="vi-VN" sz="1000" dirty="0">
                <a:latin typeface="Nunito Light" pitchFamily="2" charset="0"/>
              </a:rPr>
            </a:br>
            <a:r>
              <a:rPr lang="vi-VN" sz="1000" dirty="0">
                <a:latin typeface="Nunito Light" pitchFamily="2" charset="0"/>
              </a:rPr>
              <a:t>Vegan Australia là cơ quan chính để chứng nhận thuần chay. Có nguồn gốc thực vật là một chuyện, nhưng sản phẩm của chúng tôi được làm 100% từ thực vật và chúng tôi có ý nghĩa khi các sản phẩm, nông dân và nhà cung cấp của mình được xác nhận thông qua quy trình này để mang lại cho người tiêu dùng có nguồn gốc thực vật niềm tin khi biết rằng chúng tôi không bao gồm bất kỳ thành phần nào có nguồn gốc động vật.</a:t>
            </a:r>
            <a:endParaRPr sz="1000" b="0" i="0" u="none" strike="noStrike" cap="none" dirty="0">
              <a:solidFill>
                <a:srgbClr val="434343"/>
              </a:solidFill>
              <a:latin typeface="Nunito Light" pitchFamily="2" charset="0"/>
              <a:ea typeface="Poppins"/>
              <a:cs typeface="Poppins"/>
              <a:sym typeface="Poppins"/>
            </a:endParaRPr>
          </a:p>
        </p:txBody>
      </p:sp>
      <p:sp>
        <p:nvSpPr>
          <p:cNvPr id="209" name="Google Shape;209;p53"/>
          <p:cNvSpPr txBox="1"/>
          <p:nvPr/>
        </p:nvSpPr>
        <p:spPr>
          <a:xfrm>
            <a:off x="914400" y="5641665"/>
            <a:ext cx="4572000" cy="1845347"/>
          </a:xfrm>
          <a:prstGeom prst="rect">
            <a:avLst/>
          </a:prstGeom>
          <a:noFill/>
          <a:ln>
            <a:noFill/>
          </a:ln>
        </p:spPr>
        <p:txBody>
          <a:bodyPr spcFirstLastPara="1" wrap="square" lIns="91425" tIns="91425" rIns="91425" bIns="91425" anchor="t" anchorCtr="0">
            <a:spAutoFit/>
          </a:bodyPr>
          <a:lstStyle/>
          <a:p>
            <a:pPr lvl="0">
              <a:lnSpc>
                <a:spcPct val="125000"/>
              </a:lnSpc>
              <a:spcBef>
                <a:spcPts val="1000"/>
              </a:spcBef>
              <a:spcAft>
                <a:spcPts val="1000"/>
              </a:spcAft>
              <a:buSzPts val="1000"/>
            </a:pPr>
            <a:r>
              <a:rPr lang="en" sz="1300" b="1" i="0" u="none" strike="noStrike" cap="none" dirty="0">
                <a:solidFill>
                  <a:schemeClr val="lt1"/>
                </a:solidFill>
                <a:latin typeface="Nunito ExtraBold" pitchFamily="2" charset="0"/>
                <a:ea typeface="Poppins"/>
                <a:cs typeface="Poppins"/>
                <a:sym typeface="Poppins"/>
              </a:rPr>
              <a:t>HACCP</a:t>
            </a:r>
            <a:r>
              <a:rPr lang="en" sz="1300" b="1" i="0" u="none" strike="noStrike" cap="none" dirty="0">
                <a:solidFill>
                  <a:schemeClr val="dk1"/>
                </a:solidFill>
                <a:latin typeface="Nunito ExtraBold" pitchFamily="2" charset="0"/>
                <a:ea typeface="Poppins"/>
                <a:cs typeface="Poppins"/>
                <a:sym typeface="Poppins"/>
              </a:rPr>
              <a:t> </a:t>
            </a:r>
            <a:r>
              <a:rPr lang="en" sz="1300" b="1" i="0" u="none" strike="noStrike" cap="none" dirty="0">
                <a:solidFill>
                  <a:schemeClr val="lt1"/>
                </a:solidFill>
                <a:latin typeface="Nunito ExtraBold" pitchFamily="2" charset="0"/>
                <a:ea typeface="Poppins"/>
                <a:cs typeface="Poppins"/>
                <a:sym typeface="Poppins"/>
              </a:rPr>
              <a:t>Certification</a:t>
            </a:r>
            <a:br>
              <a:rPr lang="en" sz="1000" b="1" i="0" u="none" strike="noStrike" cap="none" dirty="0">
                <a:solidFill>
                  <a:schemeClr val="lt1"/>
                </a:solidFill>
                <a:latin typeface="Nunito Light" pitchFamily="2" charset="0"/>
                <a:ea typeface="Poppins"/>
                <a:cs typeface="Poppins"/>
                <a:sym typeface="Poppins"/>
              </a:rPr>
            </a:br>
            <a:r>
              <a:rPr lang="vi-VN" sz="1000" dirty="0">
                <a:latin typeface="Nunito Light" pitchFamily="2" charset="0"/>
              </a:rPr>
              <a:t>HACCP là một hệ thống quản lý trong đó an toàn thực phẩm được giải quyết thông qua việc phân tích và kiểm soát các mối nguy sinh học, hóa học và vật lý từ sản xuất, thu mua và xử lý nguyên liệu thô, đến sản xuất, phân phối và tiêu thụ thành phẩm. Tất cả các nhà chế biến Sprout Organic đều có chứng nhận này và đây là một điểm kiểm tra khác trong việc đảm bảo an toàn cho sản phẩm của chúng tôi.</a:t>
            </a:r>
            <a:endParaRPr sz="1000" b="0" i="0" u="none" strike="noStrike" cap="none" dirty="0">
              <a:solidFill>
                <a:srgbClr val="434343"/>
              </a:solidFill>
              <a:latin typeface="Nunito Light" pitchFamily="2" charset="0"/>
              <a:ea typeface="Poppins"/>
              <a:cs typeface="Poppins"/>
              <a:sym typeface="Poppins"/>
            </a:endParaRPr>
          </a:p>
        </p:txBody>
      </p:sp>
      <p:sp>
        <p:nvSpPr>
          <p:cNvPr id="210" name="Google Shape;210;p53"/>
          <p:cNvSpPr txBox="1"/>
          <p:nvPr/>
        </p:nvSpPr>
        <p:spPr>
          <a:xfrm>
            <a:off x="2142250" y="7370820"/>
            <a:ext cx="4572000" cy="1460626"/>
          </a:xfrm>
          <a:prstGeom prst="rect">
            <a:avLst/>
          </a:prstGeom>
          <a:noFill/>
          <a:ln>
            <a:noFill/>
          </a:ln>
        </p:spPr>
        <p:txBody>
          <a:bodyPr spcFirstLastPara="1" wrap="square" lIns="91425" tIns="91425" rIns="91425" bIns="91425" anchor="t" anchorCtr="0">
            <a:spAutoFit/>
          </a:bodyPr>
          <a:lstStyle/>
          <a:p>
            <a:pPr lvl="0">
              <a:lnSpc>
                <a:spcPct val="125000"/>
              </a:lnSpc>
              <a:spcBef>
                <a:spcPts val="1000"/>
              </a:spcBef>
              <a:spcAft>
                <a:spcPts val="1000"/>
              </a:spcAft>
              <a:buClr>
                <a:schemeClr val="dk1"/>
              </a:buClr>
              <a:buSzPts val="1100"/>
            </a:pPr>
            <a:r>
              <a:rPr lang="vi-VN" sz="1300" b="1" dirty="0">
                <a:solidFill>
                  <a:schemeClr val="lt1"/>
                </a:solidFill>
                <a:latin typeface="Nunito ExtraBold" pitchFamily="2" charset="0"/>
                <a:ea typeface="Poppins"/>
                <a:cs typeface="Poppins"/>
                <a:sym typeface="Poppins"/>
              </a:rPr>
              <a:t>GMP - Quy trình sản xuất tốt</a:t>
            </a:r>
            <a:br>
              <a:rPr lang="vi-VN" sz="1000" b="1" dirty="0">
                <a:solidFill>
                  <a:schemeClr val="lt1"/>
                </a:solidFill>
                <a:latin typeface="Nunito Light" pitchFamily="2" charset="0"/>
                <a:ea typeface="Poppins"/>
                <a:cs typeface="Poppins"/>
                <a:sym typeface="Poppins"/>
              </a:rPr>
            </a:br>
            <a:r>
              <a:rPr lang="vi-VN" sz="1000" dirty="0">
                <a:solidFill>
                  <a:schemeClr val="tx1"/>
                </a:solidFill>
                <a:latin typeface="Nunito Light" pitchFamily="2" charset="0"/>
                <a:ea typeface="Poppins"/>
                <a:cs typeface="Poppins"/>
                <a:sym typeface="Poppins"/>
              </a:rPr>
              <a:t>Thực hành sản xuất tốt (GMP) mô tả một tập hợp các nguyên tắc và quy trình mà khi tuân thủ sẽ giúp đảm bảo rằng hàng hóa trị liệu có chất lượng cao. Yêu cầu cơ bản của GMP là chất lượng phải được xây dựng trong từng lô sản phẩm trong tất cả các công đoạn của quá trình sản xuất.</a:t>
            </a:r>
            <a:endParaRPr sz="1000" i="0" u="none" strike="noStrike" cap="none" dirty="0">
              <a:solidFill>
                <a:schemeClr val="tx1"/>
              </a:solidFill>
              <a:latin typeface="Nunito Light" pitchFamily="2" charset="0"/>
              <a:ea typeface="Poppins"/>
              <a:cs typeface="Poppins"/>
              <a:sym typeface="Poppins"/>
            </a:endParaRPr>
          </a:p>
        </p:txBody>
      </p:sp>
      <p:pic>
        <p:nvPicPr>
          <p:cNvPr id="211" name="Google Shape;211;p53"/>
          <p:cNvPicPr preferRelativeResize="0"/>
          <p:nvPr/>
        </p:nvPicPr>
        <p:blipFill rotWithShape="1">
          <a:blip r:embed="rId5">
            <a:alphaModFix/>
          </a:blip>
          <a:srcRect/>
          <a:stretch/>
        </p:blipFill>
        <p:spPr>
          <a:xfrm>
            <a:off x="5709488" y="8811983"/>
            <a:ext cx="914401" cy="914401"/>
          </a:xfrm>
          <a:prstGeom prst="rect">
            <a:avLst/>
          </a:prstGeom>
          <a:noFill/>
          <a:ln>
            <a:noFill/>
          </a:ln>
        </p:spPr>
      </p:pic>
      <p:sp>
        <p:nvSpPr>
          <p:cNvPr id="212" name="Google Shape;212;p53"/>
          <p:cNvSpPr txBox="1"/>
          <p:nvPr/>
        </p:nvSpPr>
        <p:spPr>
          <a:xfrm>
            <a:off x="914400" y="8715075"/>
            <a:ext cx="4572000" cy="1268266"/>
          </a:xfrm>
          <a:prstGeom prst="rect">
            <a:avLst/>
          </a:prstGeom>
          <a:noFill/>
          <a:ln>
            <a:noFill/>
          </a:ln>
        </p:spPr>
        <p:txBody>
          <a:bodyPr spcFirstLastPara="1" wrap="square" lIns="91425" tIns="91425" rIns="91425" bIns="91425" anchor="t" anchorCtr="0">
            <a:spAutoFit/>
          </a:bodyPr>
          <a:lstStyle/>
          <a:p>
            <a:pPr lvl="0">
              <a:lnSpc>
                <a:spcPct val="125000"/>
              </a:lnSpc>
              <a:spcBef>
                <a:spcPts val="1000"/>
              </a:spcBef>
              <a:spcAft>
                <a:spcPts val="1000"/>
              </a:spcAft>
              <a:buClr>
                <a:schemeClr val="dk1"/>
              </a:buClr>
              <a:buSzPts val="1100"/>
            </a:pPr>
            <a:r>
              <a:rPr lang="vi-VN" sz="1300" b="1" dirty="0">
                <a:solidFill>
                  <a:schemeClr val="lt1"/>
                </a:solidFill>
                <a:latin typeface="Nunito ExtraBold" pitchFamily="2" charset="0"/>
                <a:ea typeface="Poppins"/>
                <a:cs typeface="Poppins"/>
                <a:sym typeface="Poppins"/>
              </a:rPr>
              <a:t>Thuộc sở hữu của Úc - Chứng nhận</a:t>
            </a:r>
            <a:br>
              <a:rPr lang="vi-VN" sz="1000" b="1" dirty="0">
                <a:solidFill>
                  <a:schemeClr val="lt1"/>
                </a:solidFill>
                <a:latin typeface="Nunito Light" pitchFamily="2" charset="0"/>
                <a:ea typeface="Poppins"/>
                <a:cs typeface="Poppins"/>
                <a:sym typeface="Poppins"/>
              </a:rPr>
            </a:br>
            <a:r>
              <a:rPr lang="vi-VN" sz="1000" dirty="0">
                <a:solidFill>
                  <a:schemeClr val="tx1"/>
                </a:solidFill>
                <a:latin typeface="Nunito Light" pitchFamily="2" charset="0"/>
                <a:ea typeface="Poppins"/>
                <a:cs typeface="Poppins"/>
                <a:sym typeface="Poppins"/>
              </a:rPr>
              <a:t>Cùng với việc tìm nguồn cung ứng và sản xuất càng nhiều càng tốt từ nông dân và nhà cung cấp địa phương của Úc, Sprout Organic được chứng nhận thuộc sở hữu của Úc, hỗ trợ đầu tư và tăng trưởng việc làm ở Úc</a:t>
            </a:r>
            <a:r>
              <a:rPr lang="vi-VN" sz="1000" b="1" dirty="0">
                <a:solidFill>
                  <a:schemeClr val="tx1">
                    <a:lumMod val="65000"/>
                    <a:lumOff val="35000"/>
                  </a:schemeClr>
                </a:solidFill>
                <a:latin typeface="Nunito Light" pitchFamily="2" charset="0"/>
                <a:ea typeface="Poppins"/>
                <a:cs typeface="Poppins"/>
                <a:sym typeface="Poppins"/>
              </a:rPr>
              <a:t>.</a:t>
            </a:r>
            <a:endParaRPr sz="1000" b="0" i="0" u="none" strike="noStrike" cap="none" dirty="0">
              <a:solidFill>
                <a:schemeClr val="tx1">
                  <a:lumMod val="65000"/>
                  <a:lumOff val="35000"/>
                </a:schemeClr>
              </a:solidFill>
              <a:latin typeface="Nunito Light" pitchFamily="2" charset="0"/>
              <a:ea typeface="Poppins"/>
              <a:cs typeface="Poppins"/>
              <a:sym typeface="Poppins"/>
            </a:endParaRPr>
          </a:p>
        </p:txBody>
      </p:sp>
      <p:pic>
        <p:nvPicPr>
          <p:cNvPr id="213" name="Google Shape;213;p53"/>
          <p:cNvPicPr preferRelativeResize="0"/>
          <p:nvPr/>
        </p:nvPicPr>
        <p:blipFill rotWithShape="1">
          <a:blip r:embed="rId6">
            <a:alphaModFix/>
          </a:blip>
          <a:srcRect/>
          <a:stretch/>
        </p:blipFill>
        <p:spPr>
          <a:xfrm>
            <a:off x="5257800" y="2487546"/>
            <a:ext cx="1371599" cy="754381"/>
          </a:xfrm>
          <a:prstGeom prst="rect">
            <a:avLst/>
          </a:prstGeom>
          <a:noFill/>
          <a:ln>
            <a:noFill/>
          </a:ln>
        </p:spPr>
      </p:pic>
      <p:pic>
        <p:nvPicPr>
          <p:cNvPr id="214" name="Google Shape;214;p53"/>
          <p:cNvPicPr preferRelativeResize="0"/>
          <p:nvPr/>
        </p:nvPicPr>
        <p:blipFill rotWithShape="1">
          <a:blip r:embed="rId7">
            <a:alphaModFix/>
          </a:blip>
          <a:srcRect/>
          <a:stretch/>
        </p:blipFill>
        <p:spPr>
          <a:xfrm>
            <a:off x="5709500" y="6027162"/>
            <a:ext cx="914401" cy="914401"/>
          </a:xfrm>
          <a:prstGeom prst="rect">
            <a:avLst/>
          </a:prstGeom>
          <a:noFill/>
          <a:ln>
            <a:noFill/>
          </a:ln>
        </p:spPr>
      </p:pic>
      <p:pic>
        <p:nvPicPr>
          <p:cNvPr id="215" name="Google Shape;215;p53"/>
          <p:cNvPicPr preferRelativeResize="0"/>
          <p:nvPr/>
        </p:nvPicPr>
        <p:blipFill rotWithShape="1">
          <a:blip r:embed="rId8">
            <a:alphaModFix/>
          </a:blip>
          <a:srcRect/>
          <a:stretch/>
        </p:blipFill>
        <p:spPr>
          <a:xfrm>
            <a:off x="914400" y="7583900"/>
            <a:ext cx="914401" cy="8743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9"/>
        <p:cNvGrpSpPr/>
        <p:nvPr/>
      </p:nvGrpSpPr>
      <p:grpSpPr>
        <a:xfrm>
          <a:off x="0" y="0"/>
          <a:ext cx="0" cy="0"/>
          <a:chOff x="0" y="0"/>
          <a:chExt cx="0" cy="0"/>
        </a:xfrm>
      </p:grpSpPr>
      <p:sp>
        <p:nvSpPr>
          <p:cNvPr id="220" name="Google Shape;220;p54"/>
          <p:cNvSpPr txBox="1"/>
          <p:nvPr/>
        </p:nvSpPr>
        <p:spPr>
          <a:xfrm>
            <a:off x="2971788" y="775792"/>
            <a:ext cx="3895725" cy="1979999"/>
          </a:xfrm>
          <a:prstGeom prst="rect">
            <a:avLst/>
          </a:prstGeom>
          <a:noFill/>
          <a:ln>
            <a:noFill/>
          </a:ln>
        </p:spPr>
        <p:txBody>
          <a:bodyPr spcFirstLastPara="1" wrap="square" lIns="91425" tIns="91425" rIns="91425" bIns="91425" anchor="t" anchorCtr="0">
            <a:spAutoFit/>
          </a:bodyPr>
          <a:lstStyle/>
          <a:p>
            <a:pPr lvl="0" algn="just">
              <a:lnSpc>
                <a:spcPct val="125000"/>
              </a:lnSpc>
              <a:spcBef>
                <a:spcPts val="1000"/>
              </a:spcBef>
              <a:spcAft>
                <a:spcPts val="1000"/>
              </a:spcAft>
              <a:buSzPts val="1000"/>
            </a:pPr>
            <a:r>
              <a:rPr lang="vi-VN" sz="1000" b="1" dirty="0">
                <a:solidFill>
                  <a:schemeClr val="bg1"/>
                </a:solidFill>
                <a:latin typeface="Nunito ExtraBold" pitchFamily="2" charset="0"/>
                <a:ea typeface="Poppins"/>
                <a:cs typeface="Poppins"/>
                <a:sym typeface="Poppins"/>
              </a:rPr>
              <a:t>Hội đồng Dinh dưỡng. </a:t>
            </a:r>
            <a:r>
              <a:rPr lang="vi-VN" sz="1000" dirty="0">
                <a:solidFill>
                  <a:schemeClr val="bg2"/>
                </a:solidFill>
                <a:latin typeface="Nunito Light" pitchFamily="2" charset="0"/>
                <a:ea typeface="Poppins"/>
                <a:cs typeface="Poppins"/>
                <a:sym typeface="Poppins"/>
              </a:rPr>
              <a:t>Trẻ sơ sinh Hội đồng Dinh dưỡng Trẻ sơ sinh (INC) là nhóm vận động hành lang cao nhất cho sữa công thức dành cho trẻ sơ sinh. Là một thành viên tích cực đặt Sprout Organic trong số các đồng nghiệp của chúng tôi với tư cách là người tham gia thực sự đóng góp vào bối cảnh sữa công thức cho trẻ sơ sinh và đảm bảo rằng chúng tôi được thông báo đầy đủ về những thay đổi trong luật pháp và các phong trào rộng lớn hơn của ngành.</a:t>
            </a:r>
            <a:endParaRPr sz="1000" i="0" u="none" strike="noStrike" cap="none" dirty="0">
              <a:solidFill>
                <a:schemeClr val="bg2"/>
              </a:solidFill>
              <a:latin typeface="Nunito Light" pitchFamily="2" charset="0"/>
              <a:ea typeface="Poppins"/>
              <a:cs typeface="Poppins"/>
              <a:sym typeface="Poppins"/>
            </a:endParaRPr>
          </a:p>
        </p:txBody>
      </p:sp>
      <p:pic>
        <p:nvPicPr>
          <p:cNvPr id="221" name="Google Shape;221;p54"/>
          <p:cNvPicPr preferRelativeResize="0"/>
          <p:nvPr/>
        </p:nvPicPr>
        <p:blipFill rotWithShape="1">
          <a:blip r:embed="rId4">
            <a:alphaModFix/>
          </a:blip>
          <a:srcRect/>
          <a:stretch/>
        </p:blipFill>
        <p:spPr>
          <a:xfrm>
            <a:off x="914399" y="1528499"/>
            <a:ext cx="1828801" cy="457200"/>
          </a:xfrm>
          <a:prstGeom prst="rect">
            <a:avLst/>
          </a:prstGeom>
          <a:noFill/>
          <a:ln>
            <a:noFill/>
          </a:ln>
        </p:spPr>
      </p:pic>
      <p:pic>
        <p:nvPicPr>
          <p:cNvPr id="222" name="Google Shape;222;p54"/>
          <p:cNvPicPr preferRelativeResize="0"/>
          <p:nvPr/>
        </p:nvPicPr>
        <p:blipFill rotWithShape="1">
          <a:blip r:embed="rId5">
            <a:alphaModFix/>
          </a:blip>
          <a:srcRect t="-29366"/>
          <a:stretch/>
        </p:blipFill>
        <p:spPr>
          <a:xfrm>
            <a:off x="749800" y="5065312"/>
            <a:ext cx="2103121" cy="774331"/>
          </a:xfrm>
          <a:prstGeom prst="rect">
            <a:avLst/>
          </a:prstGeom>
          <a:noFill/>
          <a:ln>
            <a:noFill/>
          </a:ln>
        </p:spPr>
      </p:pic>
      <p:pic>
        <p:nvPicPr>
          <p:cNvPr id="223" name="Google Shape;223;p54"/>
          <p:cNvPicPr preferRelativeResize="0"/>
          <p:nvPr/>
        </p:nvPicPr>
        <p:blipFill rotWithShape="1">
          <a:blip r:embed="rId6">
            <a:alphaModFix/>
          </a:blip>
          <a:srcRect/>
          <a:stretch/>
        </p:blipFill>
        <p:spPr>
          <a:xfrm>
            <a:off x="4800600" y="2814000"/>
            <a:ext cx="1828799" cy="445008"/>
          </a:xfrm>
          <a:prstGeom prst="rect">
            <a:avLst/>
          </a:prstGeom>
          <a:noFill/>
          <a:ln>
            <a:noFill/>
          </a:ln>
        </p:spPr>
      </p:pic>
      <p:pic>
        <p:nvPicPr>
          <p:cNvPr id="224" name="Google Shape;224;p54"/>
          <p:cNvPicPr preferRelativeResize="0"/>
          <p:nvPr/>
        </p:nvPicPr>
        <p:blipFill rotWithShape="1">
          <a:blip r:embed="rId7">
            <a:alphaModFix/>
          </a:blip>
          <a:srcRect/>
          <a:stretch/>
        </p:blipFill>
        <p:spPr>
          <a:xfrm>
            <a:off x="4800599" y="6571150"/>
            <a:ext cx="1828799" cy="641579"/>
          </a:xfrm>
          <a:prstGeom prst="rect">
            <a:avLst/>
          </a:prstGeom>
          <a:noFill/>
          <a:ln>
            <a:noFill/>
          </a:ln>
        </p:spPr>
      </p:pic>
      <p:pic>
        <p:nvPicPr>
          <p:cNvPr id="225" name="Google Shape;225;p54"/>
          <p:cNvPicPr preferRelativeResize="0"/>
          <p:nvPr/>
        </p:nvPicPr>
        <p:blipFill rotWithShape="1">
          <a:blip r:embed="rId8">
            <a:alphaModFix/>
          </a:blip>
          <a:srcRect/>
          <a:stretch/>
        </p:blipFill>
        <p:spPr>
          <a:xfrm>
            <a:off x="4800592" y="3391692"/>
            <a:ext cx="1828799" cy="667547"/>
          </a:xfrm>
          <a:prstGeom prst="rect">
            <a:avLst/>
          </a:prstGeom>
          <a:noFill/>
          <a:ln>
            <a:noFill/>
          </a:ln>
        </p:spPr>
      </p:pic>
      <p:sp>
        <p:nvSpPr>
          <p:cNvPr id="226" name="Google Shape;226;p54"/>
          <p:cNvSpPr txBox="1"/>
          <p:nvPr/>
        </p:nvSpPr>
        <p:spPr>
          <a:xfrm>
            <a:off x="914400" y="2593910"/>
            <a:ext cx="3657600" cy="1787639"/>
          </a:xfrm>
          <a:prstGeom prst="rect">
            <a:avLst/>
          </a:prstGeom>
          <a:noFill/>
          <a:ln>
            <a:noFill/>
          </a:ln>
        </p:spPr>
        <p:txBody>
          <a:bodyPr spcFirstLastPara="1" wrap="square" lIns="91425" tIns="91425" rIns="91425" bIns="91425" anchor="t" anchorCtr="0">
            <a:spAutoFit/>
          </a:bodyPr>
          <a:lstStyle/>
          <a:p>
            <a:pPr lvl="0">
              <a:lnSpc>
                <a:spcPct val="125000"/>
              </a:lnSpc>
              <a:spcBef>
                <a:spcPts val="1000"/>
              </a:spcBef>
              <a:spcAft>
                <a:spcPts val="1000"/>
              </a:spcAft>
              <a:buSzPts val="1000"/>
            </a:pPr>
            <a:r>
              <a:rPr lang="vi-VN" sz="1000" b="1" dirty="0">
                <a:solidFill>
                  <a:schemeClr val="bg1"/>
                </a:solidFill>
                <a:latin typeface="Nunito ExtraBold" pitchFamily="2" charset="0"/>
                <a:ea typeface="Poppins"/>
                <a:cs typeface="Poppins"/>
                <a:sym typeface="Poppins"/>
              </a:rPr>
              <a:t>Các bên ký kết thỏa thuận MAIF</a:t>
            </a:r>
            <a:br>
              <a:rPr lang="vi-VN" sz="1000" b="1" dirty="0">
                <a:solidFill>
                  <a:schemeClr val="bg2"/>
                </a:solidFill>
                <a:latin typeface="Nunito Light" pitchFamily="2" charset="0"/>
                <a:ea typeface="Poppins"/>
                <a:cs typeface="Poppins"/>
                <a:sym typeface="Poppins"/>
              </a:rPr>
            </a:br>
            <a:r>
              <a:rPr lang="vi-VN" sz="1000" dirty="0">
                <a:solidFill>
                  <a:schemeClr val="bg2"/>
                </a:solidFill>
                <a:latin typeface="Nunito Light" pitchFamily="2" charset="0"/>
                <a:ea typeface="Poppins"/>
                <a:cs typeface="Poppins"/>
                <a:sym typeface="Poppins"/>
              </a:rPr>
              <a:t>Thỏa thuận các nhà sản xuất sữa công thức cho trẻ sơ sinh (MAIF), là một thỏa thuận tự nguyện dựa trên quan điểm của Tổ chức Y tế Thế giới về Nuôi con bằng sữa mẹ và việc áp dụng sữa công thức quảng cáo cho trẻ sơ sinh. Điều này được thiết kế để đảm bảo rằng quảng cáo sữa công thức cho trẻ sơ sinh được hạn chế để không khuyến khích việc cho con bú</a:t>
            </a:r>
            <a:r>
              <a:rPr lang="en" sz="1000" i="0" u="none" strike="noStrike" cap="none" dirty="0">
                <a:solidFill>
                  <a:schemeClr val="bg2"/>
                </a:solidFill>
                <a:latin typeface="Nunito Light" pitchFamily="2" charset="0"/>
                <a:ea typeface="Poppins"/>
                <a:cs typeface="Poppins"/>
                <a:sym typeface="Poppins"/>
              </a:rPr>
              <a:t>.</a:t>
            </a:r>
            <a:endParaRPr sz="1000" i="0" u="none" strike="noStrike" cap="none" dirty="0">
              <a:solidFill>
                <a:schemeClr val="bg2"/>
              </a:solidFill>
              <a:latin typeface="Nunito Light" pitchFamily="2" charset="0"/>
              <a:ea typeface="Poppins"/>
              <a:cs typeface="Poppins"/>
              <a:sym typeface="Poppins"/>
            </a:endParaRPr>
          </a:p>
        </p:txBody>
      </p:sp>
      <p:sp>
        <p:nvSpPr>
          <p:cNvPr id="227" name="Google Shape;227;p54"/>
          <p:cNvSpPr txBox="1"/>
          <p:nvPr/>
        </p:nvSpPr>
        <p:spPr>
          <a:xfrm>
            <a:off x="2971800" y="4273420"/>
            <a:ext cx="3657600" cy="2172359"/>
          </a:xfrm>
          <a:prstGeom prst="rect">
            <a:avLst/>
          </a:prstGeom>
          <a:noFill/>
          <a:ln>
            <a:noFill/>
          </a:ln>
        </p:spPr>
        <p:txBody>
          <a:bodyPr spcFirstLastPara="1" wrap="square" lIns="91425" tIns="91425" rIns="91425" bIns="91425" anchor="t" anchorCtr="0">
            <a:spAutoFit/>
          </a:bodyPr>
          <a:lstStyle/>
          <a:p>
            <a:pPr lvl="0">
              <a:lnSpc>
                <a:spcPct val="125000"/>
              </a:lnSpc>
              <a:spcBef>
                <a:spcPts val="1000"/>
              </a:spcBef>
              <a:spcAft>
                <a:spcPts val="1000"/>
              </a:spcAft>
              <a:buSzPts val="1000"/>
            </a:pPr>
            <a:r>
              <a:rPr lang="vi-VN" sz="1100" b="1" dirty="0">
                <a:solidFill>
                  <a:schemeClr val="bg1"/>
                </a:solidFill>
                <a:latin typeface="Nunito ExtraBold" pitchFamily="2" charset="0"/>
                <a:ea typeface="Poppins"/>
                <a:cs typeface="Poppins"/>
                <a:sym typeface="Poppins"/>
              </a:rPr>
              <a:t>FSANZ &amp; Pháp lý thực phẩm</a:t>
            </a:r>
            <a:br>
              <a:rPr lang="vi-VN" sz="1000" b="1" dirty="0">
                <a:solidFill>
                  <a:schemeClr val="bg2"/>
                </a:solidFill>
                <a:latin typeface="Nunito Light" pitchFamily="2" charset="0"/>
                <a:ea typeface="Poppins"/>
                <a:cs typeface="Poppins"/>
                <a:sym typeface="Poppins"/>
              </a:rPr>
            </a:br>
            <a:r>
              <a:rPr lang="vi-VN" sz="1000" dirty="0">
                <a:solidFill>
                  <a:schemeClr val="bg2"/>
                </a:solidFill>
                <a:latin typeface="Nunito Light" pitchFamily="2" charset="0"/>
                <a:ea typeface="Poppins"/>
                <a:cs typeface="Poppins"/>
                <a:sym typeface="Poppins"/>
              </a:rPr>
              <a:t>Tiêu chuẩn Thực phẩm Úc New Zealand (FSANZ) là một cơ quan theo luật định trong danh mục đầu tư Y tế của Chính phủ Úc. FSANZ phát triển các tiêu chuẩn thực phẩm cho Úc và New Zealand để đảm bảo rằng các sản phẩm đáp ứng các yêu cầu và kết quả tích cực cho Trẻ sơ sinh, ngoài việc ghi nhãn chính xác. Chúng tôi thuê Food Legal để thực hiện tuân thủ và đánh giá sản phẩm của mình để đảm bảo rằng chúng tôi đáp ứng tất cả các yêu cầu của FSANZ.</a:t>
            </a:r>
            <a:endParaRPr sz="1000" i="0" u="none" strike="noStrike" cap="none" dirty="0">
              <a:solidFill>
                <a:schemeClr val="bg2"/>
              </a:solidFill>
              <a:latin typeface="Nunito Light" pitchFamily="2" charset="0"/>
              <a:ea typeface="Poppins"/>
              <a:cs typeface="Poppins"/>
              <a:sym typeface="Poppins"/>
            </a:endParaRPr>
          </a:p>
        </p:txBody>
      </p:sp>
      <p:sp>
        <p:nvSpPr>
          <p:cNvPr id="228" name="Google Shape;228;p54"/>
          <p:cNvSpPr txBox="1"/>
          <p:nvPr/>
        </p:nvSpPr>
        <p:spPr>
          <a:xfrm>
            <a:off x="914400" y="6337830"/>
            <a:ext cx="3657600" cy="1422154"/>
          </a:xfrm>
          <a:prstGeom prst="rect">
            <a:avLst/>
          </a:prstGeom>
          <a:noFill/>
          <a:ln>
            <a:noFill/>
          </a:ln>
        </p:spPr>
        <p:txBody>
          <a:bodyPr spcFirstLastPara="1" wrap="square" lIns="91425" tIns="91425" rIns="91425" bIns="91425" anchor="t" anchorCtr="0">
            <a:spAutoFit/>
          </a:bodyPr>
          <a:lstStyle/>
          <a:p>
            <a:pPr lvl="0">
              <a:lnSpc>
                <a:spcPct val="125000"/>
              </a:lnSpc>
              <a:spcBef>
                <a:spcPts val="1000"/>
              </a:spcBef>
              <a:spcAft>
                <a:spcPts val="1000"/>
              </a:spcAft>
              <a:buSzPts val="1000"/>
            </a:pPr>
            <a:r>
              <a:rPr lang="vi-VN" sz="1100" b="1" dirty="0">
                <a:solidFill>
                  <a:schemeClr val="bg1"/>
                </a:solidFill>
                <a:latin typeface="Nunito ExtraBold" pitchFamily="2" charset="0"/>
                <a:ea typeface="Poppins"/>
                <a:cs typeface="Poppins"/>
                <a:sym typeface="Poppins"/>
              </a:rPr>
              <a:t>Đối tác đại học</a:t>
            </a:r>
            <a:br>
              <a:rPr lang="vi-VN" sz="1000" b="1" dirty="0">
                <a:solidFill>
                  <a:schemeClr val="bg2"/>
                </a:solidFill>
                <a:latin typeface="Nunito Light" pitchFamily="2" charset="0"/>
                <a:ea typeface="Poppins"/>
                <a:cs typeface="Poppins"/>
                <a:sym typeface="Poppins"/>
              </a:rPr>
            </a:br>
            <a:r>
              <a:rPr lang="vi-VN" sz="1000" dirty="0">
                <a:solidFill>
                  <a:schemeClr val="bg2"/>
                </a:solidFill>
                <a:latin typeface="Nunito Light" pitchFamily="2" charset="0"/>
                <a:ea typeface="Poppins"/>
                <a:cs typeface="Poppins"/>
                <a:sym typeface="Poppins"/>
              </a:rPr>
              <a:t>Sprout Organic đã hợp tác với Học viện Công nghệ Hoàng gia Melbourne để phát triển và tích cực tạo điều kiện cho các chương trình sau đại học nhằm hỗ trợ phát triển doanh nghiệp và sản phẩm.</a:t>
            </a:r>
            <a:endParaRPr sz="1000" i="0" u="none" strike="noStrike" cap="none" dirty="0">
              <a:solidFill>
                <a:schemeClr val="bg2"/>
              </a:solidFill>
              <a:latin typeface="Nunito Light" pitchFamily="2" charset="0"/>
              <a:ea typeface="Poppins"/>
              <a:cs typeface="Poppins"/>
              <a:sym typeface="Poppins"/>
            </a:endParaRPr>
          </a:p>
        </p:txBody>
      </p:sp>
      <p:sp>
        <p:nvSpPr>
          <p:cNvPr id="229" name="Google Shape;229;p54"/>
          <p:cNvSpPr txBox="1"/>
          <p:nvPr/>
        </p:nvSpPr>
        <p:spPr>
          <a:xfrm>
            <a:off x="2971788" y="7440140"/>
            <a:ext cx="3657600" cy="1422154"/>
          </a:xfrm>
          <a:prstGeom prst="rect">
            <a:avLst/>
          </a:prstGeom>
          <a:noFill/>
          <a:ln>
            <a:noFill/>
          </a:ln>
        </p:spPr>
        <p:txBody>
          <a:bodyPr spcFirstLastPara="1" wrap="square" lIns="91425" tIns="91425" rIns="91425" bIns="91425" anchor="t" anchorCtr="0">
            <a:spAutoFit/>
          </a:bodyPr>
          <a:lstStyle/>
          <a:p>
            <a:pPr lvl="0">
              <a:lnSpc>
                <a:spcPct val="125000"/>
              </a:lnSpc>
              <a:spcBef>
                <a:spcPts val="1000"/>
              </a:spcBef>
              <a:spcAft>
                <a:spcPts val="1000"/>
              </a:spcAft>
              <a:buSzPts val="1000"/>
            </a:pPr>
            <a:r>
              <a:rPr lang="vi-VN" sz="1100" b="1" dirty="0">
                <a:solidFill>
                  <a:schemeClr val="bg1"/>
                </a:solidFill>
                <a:latin typeface="Nunito ExtraBold" pitchFamily="2" charset="0"/>
                <a:ea typeface="Poppins"/>
                <a:cs typeface="Poppins"/>
                <a:sym typeface="Poppins"/>
              </a:rPr>
              <a:t>Baby Give Back</a:t>
            </a:r>
            <a:br>
              <a:rPr lang="vi-VN" sz="1000" b="1" dirty="0">
                <a:solidFill>
                  <a:schemeClr val="bg2"/>
                </a:solidFill>
                <a:latin typeface="Nunito Light" pitchFamily="2" charset="0"/>
                <a:ea typeface="Poppins"/>
                <a:cs typeface="Poppins"/>
                <a:sym typeface="Poppins"/>
              </a:rPr>
            </a:br>
            <a:r>
              <a:rPr lang="vi-VN" sz="1000" dirty="0">
                <a:solidFill>
                  <a:schemeClr val="bg2"/>
                </a:solidFill>
                <a:latin typeface="Nunito Light" pitchFamily="2" charset="0"/>
                <a:ea typeface="Poppins"/>
                <a:cs typeface="Poppins"/>
                <a:sym typeface="Poppins"/>
              </a:rPr>
              <a:t>Sprout Organic rất tự hào được hỗ trợ Baby Give Back, một tổ chức truyền cảm hứng cung cấp thời gian nghỉ ngơi khẩn cấp và hỗ trợ liên tục cho hàng nghìn gia đình và trẻ em có nhu cầu trên khắp Queensland và Bắc New South Wales.</a:t>
            </a:r>
            <a:endParaRPr sz="1000" i="0" u="none" strike="noStrike" cap="none" dirty="0">
              <a:solidFill>
                <a:schemeClr val="bg2"/>
              </a:solidFill>
              <a:latin typeface="Nunito Light" pitchFamily="2" charset="0"/>
              <a:ea typeface="Poppins"/>
              <a:cs typeface="Poppins"/>
              <a:sym typeface="Poppins"/>
            </a:endParaRPr>
          </a:p>
        </p:txBody>
      </p:sp>
      <p:sp>
        <p:nvSpPr>
          <p:cNvPr id="230" name="Google Shape;230;p54"/>
          <p:cNvSpPr txBox="1"/>
          <p:nvPr/>
        </p:nvSpPr>
        <p:spPr>
          <a:xfrm>
            <a:off x="914403" y="8734750"/>
            <a:ext cx="3657600" cy="1229794"/>
          </a:xfrm>
          <a:prstGeom prst="rect">
            <a:avLst/>
          </a:prstGeom>
          <a:noFill/>
          <a:ln>
            <a:noFill/>
          </a:ln>
        </p:spPr>
        <p:txBody>
          <a:bodyPr spcFirstLastPara="1" wrap="square" lIns="91425" tIns="91425" rIns="91425" bIns="91425" anchor="t" anchorCtr="0">
            <a:spAutoFit/>
          </a:bodyPr>
          <a:lstStyle/>
          <a:p>
            <a:pPr lvl="0">
              <a:lnSpc>
                <a:spcPct val="125000"/>
              </a:lnSpc>
              <a:spcBef>
                <a:spcPts val="1000"/>
              </a:spcBef>
              <a:spcAft>
                <a:spcPts val="1000"/>
              </a:spcAft>
              <a:buSzPts val="1000"/>
            </a:pPr>
            <a:r>
              <a:rPr lang="vi-VN" sz="1100" b="1" dirty="0">
                <a:solidFill>
                  <a:schemeClr val="bg1"/>
                </a:solidFill>
                <a:latin typeface="Nunito ExtraBold" pitchFamily="2" charset="0"/>
                <a:ea typeface="Poppins"/>
                <a:cs typeface="Poppins"/>
                <a:sym typeface="Poppins"/>
              </a:rPr>
              <a:t>Đối tác vận chuyển hàng hóa</a:t>
            </a:r>
            <a:br>
              <a:rPr lang="vi-VN" sz="1000" b="1" dirty="0">
                <a:solidFill>
                  <a:schemeClr val="bg2"/>
                </a:solidFill>
                <a:latin typeface="Nunito Light" pitchFamily="2" charset="0"/>
                <a:ea typeface="Poppins"/>
                <a:cs typeface="Poppins"/>
                <a:sym typeface="Poppins"/>
              </a:rPr>
            </a:br>
            <a:r>
              <a:rPr lang="vi-VN" sz="1000" dirty="0">
                <a:solidFill>
                  <a:schemeClr val="bg2"/>
                </a:solidFill>
                <a:latin typeface="Nunito Light" pitchFamily="2" charset="0"/>
                <a:ea typeface="Poppins"/>
                <a:cs typeface="Poppins"/>
                <a:sym typeface="Poppins"/>
              </a:rPr>
              <a:t>Sprout Organic đã hợp tác với Bưu điện Úc để sử dụng 100% hàng hóa trung hòa carbon, duy trì lượng khí thải carbon nhỏ để hỗ trợ các lựa chọn vận chuyển bền vững</a:t>
            </a:r>
            <a:r>
              <a:rPr lang="vi-VN" sz="1000" b="1" dirty="0">
                <a:solidFill>
                  <a:schemeClr val="bg2"/>
                </a:solidFill>
                <a:latin typeface="Nunito Light" pitchFamily="2" charset="0"/>
                <a:ea typeface="Poppins"/>
                <a:cs typeface="Poppins"/>
                <a:sym typeface="Poppins"/>
              </a:rPr>
              <a:t>.</a:t>
            </a:r>
            <a:endParaRPr sz="1000" b="0" i="0" u="none" strike="noStrike" cap="none" dirty="0">
              <a:solidFill>
                <a:schemeClr val="bg2"/>
              </a:solidFill>
              <a:latin typeface="Nunito Light" pitchFamily="2" charset="0"/>
              <a:ea typeface="Poppins"/>
              <a:cs typeface="Poppins"/>
              <a:sym typeface="Poppins"/>
            </a:endParaRPr>
          </a:p>
        </p:txBody>
      </p:sp>
      <p:pic>
        <p:nvPicPr>
          <p:cNvPr id="231" name="Google Shape;231;p54"/>
          <p:cNvPicPr preferRelativeResize="0"/>
          <p:nvPr/>
        </p:nvPicPr>
        <p:blipFill rotWithShape="1">
          <a:blip r:embed="rId9">
            <a:alphaModFix/>
          </a:blip>
          <a:srcRect/>
          <a:stretch/>
        </p:blipFill>
        <p:spPr>
          <a:xfrm>
            <a:off x="4800588" y="8968077"/>
            <a:ext cx="2213832" cy="774349"/>
          </a:xfrm>
          <a:prstGeom prst="rect">
            <a:avLst/>
          </a:prstGeom>
          <a:noFill/>
          <a:ln>
            <a:noFill/>
          </a:ln>
        </p:spPr>
      </p:pic>
      <p:pic>
        <p:nvPicPr>
          <p:cNvPr id="232" name="Google Shape;232;p54"/>
          <p:cNvPicPr preferRelativeResize="0"/>
          <p:nvPr/>
        </p:nvPicPr>
        <p:blipFill rotWithShape="1">
          <a:blip r:embed="rId10">
            <a:alphaModFix/>
          </a:blip>
          <a:srcRect/>
          <a:stretch/>
        </p:blipFill>
        <p:spPr>
          <a:xfrm>
            <a:off x="914412" y="4777491"/>
            <a:ext cx="1828800" cy="287811"/>
          </a:xfrm>
          <a:prstGeom prst="rect">
            <a:avLst/>
          </a:prstGeom>
          <a:noFill/>
          <a:ln>
            <a:noFill/>
          </a:ln>
        </p:spPr>
      </p:pic>
      <p:pic>
        <p:nvPicPr>
          <p:cNvPr id="233" name="Google Shape;233;p54"/>
          <p:cNvPicPr preferRelativeResize="0"/>
          <p:nvPr/>
        </p:nvPicPr>
        <p:blipFill rotWithShape="1">
          <a:blip r:embed="rId11">
            <a:alphaModFix/>
          </a:blip>
          <a:srcRect/>
          <a:stretch/>
        </p:blipFill>
        <p:spPr>
          <a:xfrm>
            <a:off x="914400" y="7608318"/>
            <a:ext cx="1733974" cy="9641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7"/>
        <p:cNvGrpSpPr/>
        <p:nvPr/>
      </p:nvGrpSpPr>
      <p:grpSpPr>
        <a:xfrm>
          <a:off x="0" y="0"/>
          <a:ext cx="0" cy="0"/>
          <a:chOff x="0" y="0"/>
          <a:chExt cx="0" cy="0"/>
        </a:xfrm>
      </p:grpSpPr>
      <p:pic>
        <p:nvPicPr>
          <p:cNvPr id="238" name="Google Shape;238;p55"/>
          <p:cNvPicPr preferRelativeResize="0"/>
          <p:nvPr/>
        </p:nvPicPr>
        <p:blipFill rotWithShape="1">
          <a:blip r:embed="rId4">
            <a:alphaModFix/>
          </a:blip>
          <a:srcRect/>
          <a:stretch/>
        </p:blipFill>
        <p:spPr>
          <a:xfrm>
            <a:off x="1508200" y="6152450"/>
            <a:ext cx="1723351" cy="1723325"/>
          </a:xfrm>
          <a:prstGeom prst="rect">
            <a:avLst/>
          </a:prstGeom>
          <a:noFill/>
          <a:ln>
            <a:noFill/>
          </a:ln>
        </p:spPr>
      </p:pic>
      <p:sp>
        <p:nvSpPr>
          <p:cNvPr id="239" name="Google Shape;239;p55"/>
          <p:cNvSpPr txBox="1"/>
          <p:nvPr/>
        </p:nvSpPr>
        <p:spPr>
          <a:xfrm>
            <a:off x="914400" y="914400"/>
            <a:ext cx="5715000" cy="2396780"/>
          </a:xfrm>
          <a:prstGeom prst="rect">
            <a:avLst/>
          </a:prstGeom>
          <a:noFill/>
          <a:ln>
            <a:noFill/>
          </a:ln>
        </p:spPr>
        <p:txBody>
          <a:bodyPr spcFirstLastPara="1" wrap="square" lIns="91425" tIns="91425" rIns="91425" bIns="91425" anchor="t" anchorCtr="0">
            <a:spAutoFit/>
          </a:bodyPr>
          <a:lstStyle/>
          <a:p>
            <a:pPr marL="0" marR="0" lvl="0" indent="0" algn="ctr" rtl="0">
              <a:lnSpc>
                <a:spcPct val="125000"/>
              </a:lnSpc>
              <a:spcBef>
                <a:spcPts val="1000"/>
              </a:spcBef>
              <a:spcAft>
                <a:spcPts val="0"/>
              </a:spcAft>
              <a:buClr>
                <a:srgbClr val="000000"/>
              </a:buClr>
              <a:buSzPts val="2500"/>
              <a:buFont typeface="Arial"/>
              <a:buNone/>
            </a:pPr>
            <a:r>
              <a:rPr lang="en-US" sz="2500" b="1" i="0" u="none" strike="noStrike" cap="none" dirty="0">
                <a:solidFill>
                  <a:schemeClr val="lt1"/>
                </a:solidFill>
                <a:latin typeface="Nunito Light" pitchFamily="2" charset="0"/>
                <a:ea typeface="Poppins"/>
                <a:cs typeface="Poppins"/>
                <a:sym typeface="Poppins"/>
              </a:rPr>
              <a:t>Danh </a:t>
            </a:r>
            <a:r>
              <a:rPr lang="en-US" sz="2500" b="1" i="0" u="none" strike="noStrike" cap="none" dirty="0" err="1">
                <a:solidFill>
                  <a:schemeClr val="lt1"/>
                </a:solidFill>
                <a:latin typeface="Nunito Light" pitchFamily="2" charset="0"/>
                <a:ea typeface="Poppins"/>
                <a:cs typeface="Poppins"/>
                <a:sym typeface="Poppins"/>
              </a:rPr>
              <a:t>mục</a:t>
            </a:r>
            <a:r>
              <a:rPr lang="en-US" sz="2500" b="1" i="0" u="none" strike="noStrike" cap="none" dirty="0">
                <a:solidFill>
                  <a:schemeClr val="lt1"/>
                </a:solidFill>
                <a:latin typeface="Nunito Light" pitchFamily="2" charset="0"/>
                <a:ea typeface="Poppins"/>
                <a:cs typeface="Poppins"/>
                <a:sym typeface="Poppins"/>
              </a:rPr>
              <a:t> </a:t>
            </a:r>
            <a:r>
              <a:rPr lang="en-US" sz="2500" b="1" i="0" u="none" strike="noStrike" cap="none" dirty="0" err="1">
                <a:solidFill>
                  <a:schemeClr val="lt1"/>
                </a:solidFill>
                <a:latin typeface="Nunito Light" pitchFamily="2" charset="0"/>
                <a:ea typeface="Poppins"/>
                <a:cs typeface="Poppins"/>
                <a:sym typeface="Poppins"/>
              </a:rPr>
              <a:t>sản</a:t>
            </a:r>
            <a:r>
              <a:rPr lang="en-US" sz="2500" b="1" i="0" u="none" strike="noStrike" cap="none" dirty="0">
                <a:solidFill>
                  <a:schemeClr val="lt1"/>
                </a:solidFill>
                <a:latin typeface="Nunito Light" pitchFamily="2" charset="0"/>
                <a:ea typeface="Poppins"/>
                <a:cs typeface="Poppins"/>
                <a:sym typeface="Poppins"/>
              </a:rPr>
              <a:t> </a:t>
            </a:r>
            <a:r>
              <a:rPr lang="en-US" sz="2500" b="1" i="0" u="none" strike="noStrike" cap="none" dirty="0" err="1">
                <a:solidFill>
                  <a:schemeClr val="lt1"/>
                </a:solidFill>
                <a:latin typeface="Nunito Light" pitchFamily="2" charset="0"/>
                <a:ea typeface="Poppins"/>
                <a:cs typeface="Poppins"/>
                <a:sym typeface="Poppins"/>
              </a:rPr>
              <a:t>phẩm</a:t>
            </a:r>
            <a:endParaRPr lang="en-US" sz="2500" b="1" i="0" u="none" strike="noStrike" cap="none" dirty="0">
              <a:solidFill>
                <a:schemeClr val="lt1"/>
              </a:solidFill>
              <a:latin typeface="Nunito Light" pitchFamily="2" charset="0"/>
              <a:ea typeface="Poppins"/>
              <a:cs typeface="Poppins"/>
              <a:sym typeface="Poppins"/>
            </a:endParaRPr>
          </a:p>
          <a:p>
            <a:pPr lvl="0" algn="ctr">
              <a:lnSpc>
                <a:spcPct val="125000"/>
              </a:lnSpc>
              <a:spcBef>
                <a:spcPts val="1000"/>
              </a:spcBef>
              <a:buSzPts val="1000"/>
            </a:pPr>
            <a:r>
              <a:rPr lang="vi-VN" sz="1000" dirty="0">
                <a:solidFill>
                  <a:srgbClr val="434343"/>
                </a:solidFill>
                <a:latin typeface="Nunito Light" pitchFamily="2" charset="0"/>
                <a:ea typeface="Poppins"/>
                <a:cs typeface="Poppins"/>
                <a:sym typeface="Poppins"/>
              </a:rPr>
              <a:t>Sprout Organic đã phát triển một loạt các sản phẩm tập trung vào dinh dưỡng sức khỏe chất lượng cao cho trẻ em.  Bắt đầu với sản phẩm chính của chúng tôi, sữa công thức dành cho trẻ sơ sinh, sữa công thức 100% hữu cơ có nguồn gốc thực vật đầu tiên trên thế giới phù hợp như một nguồn dinh dưỡng duy nhất từ sơ sinh đến 12 tháng tuổi. 
Cách tiếp cận mà chúng tôi thực hiện là mang lại niềm vui cho phân khúc, với rất nhiều sự nghiêm túc xung quanh sữa công thức cho trẻ sơ sinh, chúng tôi quyết định giới thiệu các loại Thanh và Brownies làm đồ ăn nhẹ, dành cho trẻ mới biết đi, trước tiên và xây dựng từ đó.</a:t>
            </a:r>
            <a:endParaRPr sz="1000" b="0" i="0" u="none" strike="noStrike" cap="none" dirty="0">
              <a:solidFill>
                <a:srgbClr val="434343"/>
              </a:solidFill>
              <a:latin typeface="Nunito Light" pitchFamily="2" charset="0"/>
              <a:ea typeface="Poppins"/>
              <a:cs typeface="Poppins"/>
              <a:sym typeface="Poppins"/>
            </a:endParaRPr>
          </a:p>
        </p:txBody>
      </p:sp>
      <p:pic>
        <p:nvPicPr>
          <p:cNvPr id="240" name="Google Shape;240;p55"/>
          <p:cNvPicPr preferRelativeResize="0"/>
          <p:nvPr/>
        </p:nvPicPr>
        <p:blipFill rotWithShape="1">
          <a:blip r:embed="rId5">
            <a:alphaModFix/>
          </a:blip>
          <a:srcRect/>
          <a:stretch/>
        </p:blipFill>
        <p:spPr>
          <a:xfrm>
            <a:off x="914388" y="6329453"/>
            <a:ext cx="1280158" cy="1331364"/>
          </a:xfrm>
          <a:prstGeom prst="rect">
            <a:avLst/>
          </a:prstGeom>
          <a:noFill/>
          <a:ln>
            <a:noFill/>
          </a:ln>
        </p:spPr>
      </p:pic>
      <p:pic>
        <p:nvPicPr>
          <p:cNvPr id="241" name="Google Shape;241;p55"/>
          <p:cNvPicPr preferRelativeResize="0"/>
          <p:nvPr/>
        </p:nvPicPr>
        <p:blipFill rotWithShape="1">
          <a:blip r:embed="rId6">
            <a:alphaModFix/>
          </a:blip>
          <a:srcRect/>
          <a:stretch/>
        </p:blipFill>
        <p:spPr>
          <a:xfrm rot="1432295">
            <a:off x="1082124" y="9060405"/>
            <a:ext cx="548641" cy="944881"/>
          </a:xfrm>
          <a:prstGeom prst="rect">
            <a:avLst/>
          </a:prstGeom>
          <a:noFill/>
          <a:ln>
            <a:noFill/>
          </a:ln>
        </p:spPr>
      </p:pic>
      <p:grpSp>
        <p:nvGrpSpPr>
          <p:cNvPr id="242" name="Google Shape;242;p55"/>
          <p:cNvGrpSpPr/>
          <p:nvPr/>
        </p:nvGrpSpPr>
        <p:grpSpPr>
          <a:xfrm rot="-846186">
            <a:off x="5166471" y="7852719"/>
            <a:ext cx="1371674" cy="918848"/>
            <a:chOff x="7776139" y="2066548"/>
            <a:chExt cx="3299431" cy="2218484"/>
          </a:xfrm>
        </p:grpSpPr>
        <p:pic>
          <p:nvPicPr>
            <p:cNvPr id="243" name="Google Shape;243;p55"/>
            <p:cNvPicPr preferRelativeResize="0"/>
            <p:nvPr/>
          </p:nvPicPr>
          <p:blipFill rotWithShape="1">
            <a:blip r:embed="rId7">
              <a:alphaModFix/>
            </a:blip>
            <a:srcRect/>
            <a:stretch/>
          </p:blipFill>
          <p:spPr>
            <a:xfrm rot="-817541">
              <a:off x="8000423" y="2192298"/>
              <a:ext cx="914400" cy="2013360"/>
            </a:xfrm>
            <a:prstGeom prst="rect">
              <a:avLst/>
            </a:prstGeom>
            <a:noFill/>
            <a:ln>
              <a:noFill/>
            </a:ln>
          </p:spPr>
        </p:pic>
        <p:pic>
          <p:nvPicPr>
            <p:cNvPr id="244" name="Google Shape;244;p55"/>
            <p:cNvPicPr preferRelativeResize="0"/>
            <p:nvPr/>
          </p:nvPicPr>
          <p:blipFill rotWithShape="1">
            <a:blip r:embed="rId8">
              <a:alphaModFix/>
            </a:blip>
            <a:srcRect/>
            <a:stretch/>
          </p:blipFill>
          <p:spPr>
            <a:xfrm rot="604240">
              <a:off x="9991779" y="2130959"/>
              <a:ext cx="914400" cy="2017984"/>
            </a:xfrm>
            <a:prstGeom prst="rect">
              <a:avLst/>
            </a:prstGeom>
            <a:noFill/>
            <a:ln>
              <a:noFill/>
            </a:ln>
          </p:spPr>
        </p:pic>
        <p:pic>
          <p:nvPicPr>
            <p:cNvPr id="245" name="Google Shape;245;p55"/>
            <p:cNvPicPr preferRelativeResize="0"/>
            <p:nvPr/>
          </p:nvPicPr>
          <p:blipFill rotWithShape="1">
            <a:blip r:embed="rId9">
              <a:alphaModFix/>
            </a:blip>
            <a:srcRect/>
            <a:stretch/>
          </p:blipFill>
          <p:spPr>
            <a:xfrm>
              <a:off x="9017348" y="2066548"/>
              <a:ext cx="914400" cy="2003369"/>
            </a:xfrm>
            <a:prstGeom prst="rect">
              <a:avLst/>
            </a:prstGeom>
            <a:noFill/>
            <a:ln>
              <a:noFill/>
            </a:ln>
          </p:spPr>
        </p:pic>
      </p:grpSp>
      <p:sp>
        <p:nvSpPr>
          <p:cNvPr id="246" name="Google Shape;246;p55"/>
          <p:cNvSpPr txBox="1"/>
          <p:nvPr/>
        </p:nvSpPr>
        <p:spPr>
          <a:xfrm>
            <a:off x="2971800" y="3321610"/>
            <a:ext cx="3657600" cy="1120789"/>
          </a:xfrm>
          <a:prstGeom prst="rect">
            <a:avLst/>
          </a:prstGeom>
          <a:noFill/>
          <a:ln>
            <a:noFill/>
          </a:ln>
        </p:spPr>
        <p:txBody>
          <a:bodyPr spcFirstLastPara="1" wrap="square" lIns="91425" tIns="91425" rIns="91425" bIns="91425" anchor="t" anchorCtr="0">
            <a:spAutoFit/>
          </a:bodyPr>
          <a:lstStyle/>
          <a:p>
            <a:pPr marL="0" marR="0" lvl="0" indent="0" algn="l" rtl="0">
              <a:lnSpc>
                <a:spcPct val="125000"/>
              </a:lnSpc>
              <a:spcBef>
                <a:spcPts val="1000"/>
              </a:spcBef>
              <a:spcAft>
                <a:spcPts val="0"/>
              </a:spcAft>
              <a:buClr>
                <a:srgbClr val="000000"/>
              </a:buClr>
              <a:buSzPts val="1000"/>
              <a:buFont typeface="Arial"/>
              <a:buNone/>
            </a:pPr>
            <a:r>
              <a:rPr lang="en" sz="1000" b="1" i="0" u="none" strike="noStrike" cap="none" dirty="0">
                <a:solidFill>
                  <a:srgbClr val="434343"/>
                </a:solidFill>
                <a:latin typeface="Nunito Light" pitchFamily="2" charset="0"/>
                <a:ea typeface="Poppins"/>
                <a:cs typeface="Poppins"/>
                <a:sym typeface="Poppins"/>
              </a:rPr>
              <a:t>Sprout Organic Plant Based Infant Formula</a:t>
            </a:r>
            <a:endParaRPr sz="1000" b="1" i="0" u="none" strike="noStrike" cap="none" dirty="0">
              <a:solidFill>
                <a:srgbClr val="434343"/>
              </a:solidFill>
              <a:latin typeface="Nunito Light" pitchFamily="2" charset="0"/>
              <a:ea typeface="Poppins"/>
              <a:cs typeface="Poppins"/>
              <a:sym typeface="Poppins"/>
            </a:endParaRPr>
          </a:p>
          <a:p>
            <a:pPr marL="457200" lvl="0" indent="-292100">
              <a:buClr>
                <a:srgbClr val="434343"/>
              </a:buClr>
              <a:buSzPts val="1000"/>
              <a:buFont typeface="Poppins"/>
              <a:buChar char="●"/>
            </a:pPr>
            <a:r>
              <a:rPr lang="vi-VN" sz="1000" dirty="0">
                <a:solidFill>
                  <a:srgbClr val="434343"/>
                </a:solidFill>
                <a:latin typeface="Nunito Light" pitchFamily="2" charset="0"/>
                <a:ea typeface="Poppins"/>
                <a:cs typeface="Poppins"/>
                <a:sym typeface="Poppins"/>
              </a:rPr>
              <a:t>Từ sơ sinh đến 12 tháng tuổi
Thích hợp làm nguồn dinh dưỡng duy nhất
Sữa công thức dành cho trẻ sơ sinh 100% hữu cơ có nguồn gốc thực vật đầu tiên trên thế giới</a:t>
            </a:r>
            <a:endParaRPr sz="1000" b="0" i="0" u="none" strike="noStrike" cap="none" dirty="0">
              <a:solidFill>
                <a:srgbClr val="434343"/>
              </a:solidFill>
              <a:latin typeface="Nunito Light" pitchFamily="2" charset="0"/>
              <a:ea typeface="Poppins"/>
              <a:cs typeface="Poppins"/>
              <a:sym typeface="Poppins"/>
            </a:endParaRPr>
          </a:p>
        </p:txBody>
      </p:sp>
      <p:sp>
        <p:nvSpPr>
          <p:cNvPr id="247" name="Google Shape;247;p55"/>
          <p:cNvSpPr txBox="1"/>
          <p:nvPr/>
        </p:nvSpPr>
        <p:spPr>
          <a:xfrm>
            <a:off x="914400" y="4695025"/>
            <a:ext cx="3657600" cy="1274678"/>
          </a:xfrm>
          <a:prstGeom prst="rect">
            <a:avLst/>
          </a:prstGeom>
          <a:noFill/>
          <a:ln>
            <a:noFill/>
          </a:ln>
        </p:spPr>
        <p:txBody>
          <a:bodyPr spcFirstLastPara="1" wrap="square" lIns="91425" tIns="91425" rIns="91425" bIns="91425" anchor="t" anchorCtr="0">
            <a:spAutoFit/>
          </a:bodyPr>
          <a:lstStyle/>
          <a:p>
            <a:pPr marL="0" marR="0" lvl="0" indent="0" algn="l" rtl="0">
              <a:lnSpc>
                <a:spcPct val="125000"/>
              </a:lnSpc>
              <a:spcBef>
                <a:spcPts val="1000"/>
              </a:spcBef>
              <a:spcAft>
                <a:spcPts val="0"/>
              </a:spcAft>
              <a:buClr>
                <a:srgbClr val="000000"/>
              </a:buClr>
              <a:buSzPts val="1000"/>
              <a:buFont typeface="Arial"/>
              <a:buNone/>
            </a:pPr>
            <a:r>
              <a:rPr lang="en" sz="1000" b="1" i="0" u="none" strike="noStrike" cap="none" dirty="0">
                <a:solidFill>
                  <a:srgbClr val="434343"/>
                </a:solidFill>
                <a:latin typeface="Nunito Light" pitchFamily="2" charset="0"/>
                <a:ea typeface="Poppins"/>
                <a:cs typeface="Poppins"/>
                <a:sym typeface="Poppins"/>
              </a:rPr>
              <a:t>Sprout Organic Plant Based Toddler Drink</a:t>
            </a:r>
            <a:endParaRPr sz="1000" b="1" i="0" u="none" strike="noStrike" cap="none" dirty="0">
              <a:solidFill>
                <a:srgbClr val="434343"/>
              </a:solidFill>
              <a:latin typeface="Nunito Light" pitchFamily="2" charset="0"/>
              <a:ea typeface="Poppins"/>
              <a:cs typeface="Poppins"/>
              <a:sym typeface="Poppins"/>
            </a:endParaRPr>
          </a:p>
          <a:p>
            <a:pPr lvl="0" indent="292100">
              <a:buClr>
                <a:srgbClr val="434343"/>
              </a:buClr>
              <a:buSzPts val="1000"/>
              <a:buFont typeface="Poppins"/>
              <a:buChar char="●"/>
            </a:pPr>
            <a:r>
              <a:rPr lang="vi-VN" sz="1000" dirty="0">
                <a:solidFill>
                  <a:srgbClr val="434343"/>
                </a:solidFill>
                <a:latin typeface="Nunito Light" pitchFamily="2" charset="0"/>
                <a:ea typeface="Poppins"/>
                <a:cs typeface="Poppins"/>
                <a:sym typeface="Poppins"/>
              </a:rPr>
              <a:t>Trong 12 tháng +
Nguồn thực phẩm bổ sung cho trẻ nhỏ
Công thức 100% hữu cơ có nguồn gốc thực vật và thân     thiện với trẻ mới biết đi đầu tiên trên thế giới
100% hữu cơ có nguồn gốc thực vật</a:t>
            </a:r>
            <a:endParaRPr sz="1000" b="0" i="0" u="none" strike="noStrike" cap="none" dirty="0">
              <a:solidFill>
                <a:srgbClr val="434343"/>
              </a:solidFill>
              <a:latin typeface="Nunito Light" pitchFamily="2" charset="0"/>
              <a:ea typeface="Poppins"/>
              <a:cs typeface="Poppins"/>
              <a:sym typeface="Poppins"/>
            </a:endParaRPr>
          </a:p>
        </p:txBody>
      </p:sp>
      <p:sp>
        <p:nvSpPr>
          <p:cNvPr id="248" name="Google Shape;248;p55"/>
          <p:cNvSpPr txBox="1"/>
          <p:nvPr/>
        </p:nvSpPr>
        <p:spPr>
          <a:xfrm>
            <a:off x="2971801" y="6309330"/>
            <a:ext cx="3657600" cy="1659398"/>
          </a:xfrm>
          <a:prstGeom prst="rect">
            <a:avLst/>
          </a:prstGeom>
          <a:noFill/>
          <a:ln>
            <a:noFill/>
          </a:ln>
        </p:spPr>
        <p:txBody>
          <a:bodyPr spcFirstLastPara="1" wrap="square" lIns="91425" tIns="91425" rIns="91425" bIns="91425" anchor="t" anchorCtr="0">
            <a:spAutoFit/>
          </a:bodyPr>
          <a:lstStyle/>
          <a:p>
            <a:pPr marL="0" marR="0" lvl="0" indent="0" algn="l" rtl="0">
              <a:lnSpc>
                <a:spcPct val="125000"/>
              </a:lnSpc>
              <a:spcBef>
                <a:spcPts val="1000"/>
              </a:spcBef>
              <a:spcAft>
                <a:spcPts val="0"/>
              </a:spcAft>
              <a:buClr>
                <a:srgbClr val="000000"/>
              </a:buClr>
              <a:buSzPts val="1000"/>
              <a:buFont typeface="Arial"/>
              <a:buNone/>
            </a:pPr>
            <a:r>
              <a:rPr lang="en" sz="1000" b="1" i="0" u="none" strike="noStrike" cap="none" dirty="0">
                <a:solidFill>
                  <a:srgbClr val="434343"/>
                </a:solidFill>
                <a:latin typeface="Nunito Light" pitchFamily="2" charset="0"/>
                <a:ea typeface="Poppins"/>
                <a:cs typeface="Poppins"/>
                <a:sym typeface="Poppins"/>
              </a:rPr>
              <a:t>Sprout Organic Plant Protein Shake</a:t>
            </a:r>
            <a:endParaRPr sz="1000" b="1" i="0" u="none" strike="noStrike" cap="none" dirty="0">
              <a:solidFill>
                <a:srgbClr val="434343"/>
              </a:solidFill>
              <a:latin typeface="Nunito Light" pitchFamily="2" charset="0"/>
              <a:ea typeface="Poppins"/>
              <a:cs typeface="Poppins"/>
              <a:sym typeface="Poppins"/>
            </a:endParaRPr>
          </a:p>
          <a:p>
            <a:pPr marL="457200" lvl="0" indent="-292100">
              <a:lnSpc>
                <a:spcPct val="125000"/>
              </a:lnSpc>
              <a:buClr>
                <a:srgbClr val="434343"/>
              </a:buClr>
              <a:buSzPts val="1000"/>
              <a:buFont typeface="Poppins"/>
              <a:buChar char="●"/>
            </a:pPr>
            <a:r>
              <a:rPr lang="vi-VN" sz="1000" dirty="0">
                <a:solidFill>
                  <a:srgbClr val="434343"/>
                </a:solidFill>
                <a:latin typeface="Nunito Light" pitchFamily="2" charset="0"/>
                <a:ea typeface="Poppins"/>
                <a:cs typeface="Poppins"/>
                <a:sym typeface="Poppins"/>
              </a:rPr>
              <a:t>Trong 12 tháng - 14 năm
Nguồn thực phẩm bổ sung cho trẻ nhỏ
Hương vị sữa lắc có nguồn gốc thực vật, sô cô la &amp; vani 
Hơn 10g protein mỗi khẩu phần
Giàu siêu thực phẩm</a:t>
            </a:r>
            <a:endParaRPr sz="1000" b="0" i="0" u="none" strike="noStrike" cap="none" dirty="0">
              <a:solidFill>
                <a:srgbClr val="434343"/>
              </a:solidFill>
              <a:latin typeface="Nunito Light" pitchFamily="2" charset="0"/>
              <a:ea typeface="Poppins"/>
              <a:cs typeface="Poppins"/>
              <a:sym typeface="Poppins"/>
            </a:endParaRPr>
          </a:p>
        </p:txBody>
      </p:sp>
      <p:sp>
        <p:nvSpPr>
          <p:cNvPr id="249" name="Google Shape;249;p55"/>
          <p:cNvSpPr txBox="1"/>
          <p:nvPr/>
        </p:nvSpPr>
        <p:spPr>
          <a:xfrm>
            <a:off x="914400" y="7790140"/>
            <a:ext cx="4572000" cy="1082317"/>
          </a:xfrm>
          <a:prstGeom prst="rect">
            <a:avLst/>
          </a:prstGeom>
          <a:noFill/>
          <a:ln>
            <a:noFill/>
          </a:ln>
        </p:spPr>
        <p:txBody>
          <a:bodyPr spcFirstLastPara="1" wrap="square" lIns="91425" tIns="91425" rIns="91425" bIns="91425" anchor="t" anchorCtr="0">
            <a:spAutoFit/>
          </a:bodyPr>
          <a:lstStyle/>
          <a:p>
            <a:pPr marL="0" marR="0" lvl="0" indent="0" algn="l" rtl="0">
              <a:lnSpc>
                <a:spcPct val="125000"/>
              </a:lnSpc>
              <a:spcBef>
                <a:spcPts val="1000"/>
              </a:spcBef>
              <a:spcAft>
                <a:spcPts val="0"/>
              </a:spcAft>
              <a:buClr>
                <a:srgbClr val="000000"/>
              </a:buClr>
              <a:buSzPts val="1000"/>
              <a:buFont typeface="Arial"/>
              <a:buNone/>
            </a:pPr>
            <a:r>
              <a:rPr lang="en" sz="1000" b="1" i="0" u="none" strike="noStrike" cap="none" dirty="0">
                <a:solidFill>
                  <a:srgbClr val="434343"/>
                </a:solidFill>
                <a:latin typeface="Nunito Light" pitchFamily="2" charset="0"/>
                <a:ea typeface="Poppins"/>
                <a:cs typeface="Poppins"/>
                <a:sym typeface="Poppins"/>
              </a:rPr>
              <a:t>Sprout Organic Plant Based Bars</a:t>
            </a:r>
            <a:endParaRPr sz="1000" b="1" i="0" u="none" strike="noStrike" cap="none" dirty="0">
              <a:solidFill>
                <a:srgbClr val="434343"/>
              </a:solidFill>
              <a:latin typeface="Nunito Light" pitchFamily="2" charset="0"/>
              <a:ea typeface="Poppins"/>
              <a:cs typeface="Poppins"/>
              <a:sym typeface="Poppins"/>
            </a:endParaRPr>
          </a:p>
          <a:p>
            <a:pPr marL="457200" lvl="0" indent="-292100">
              <a:lnSpc>
                <a:spcPct val="125000"/>
              </a:lnSpc>
              <a:buClr>
                <a:srgbClr val="434343"/>
              </a:buClr>
              <a:buSzPts val="1000"/>
              <a:buFont typeface="Poppins"/>
              <a:buChar char="●"/>
            </a:pPr>
            <a:r>
              <a:rPr lang="vi-VN" sz="1000" dirty="0">
                <a:solidFill>
                  <a:srgbClr val="434343"/>
                </a:solidFill>
                <a:latin typeface="Nunito Light" pitchFamily="2" charset="0"/>
                <a:ea typeface="Poppins"/>
                <a:cs typeface="Poppins"/>
                <a:sym typeface="Poppins"/>
              </a:rPr>
              <a:t>Đồ ăn nhẹ cho trẻ mới biết đi
Wholefood, cơ sở Sultana hữu cơ  
Bánh hạnh nhân sô cô la, bánh mì chuối, hương vị siêu quả mọng</a:t>
            </a:r>
            <a:endParaRPr sz="1000" b="0" i="0" u="none" strike="noStrike" cap="none" dirty="0">
              <a:solidFill>
                <a:srgbClr val="434343"/>
              </a:solidFill>
              <a:latin typeface="Nunito Light" pitchFamily="2" charset="0"/>
              <a:ea typeface="Poppins"/>
              <a:cs typeface="Poppins"/>
              <a:sym typeface="Poppins"/>
            </a:endParaRPr>
          </a:p>
        </p:txBody>
      </p:sp>
      <p:sp>
        <p:nvSpPr>
          <p:cNvPr id="250" name="Google Shape;250;p55"/>
          <p:cNvSpPr txBox="1"/>
          <p:nvPr/>
        </p:nvSpPr>
        <p:spPr>
          <a:xfrm>
            <a:off x="2057401" y="9010850"/>
            <a:ext cx="4572000" cy="1082317"/>
          </a:xfrm>
          <a:prstGeom prst="rect">
            <a:avLst/>
          </a:prstGeom>
          <a:noFill/>
          <a:ln>
            <a:noFill/>
          </a:ln>
        </p:spPr>
        <p:txBody>
          <a:bodyPr spcFirstLastPara="1" wrap="square" lIns="91425" tIns="91425" rIns="91425" bIns="91425" anchor="t" anchorCtr="0">
            <a:spAutoFit/>
          </a:bodyPr>
          <a:lstStyle/>
          <a:p>
            <a:pPr marL="0" marR="0" lvl="0" indent="0" algn="l" rtl="0">
              <a:lnSpc>
                <a:spcPct val="125000"/>
              </a:lnSpc>
              <a:spcBef>
                <a:spcPts val="1000"/>
              </a:spcBef>
              <a:spcAft>
                <a:spcPts val="0"/>
              </a:spcAft>
              <a:buClr>
                <a:srgbClr val="000000"/>
              </a:buClr>
              <a:buSzPts val="1000"/>
              <a:buFont typeface="Arial"/>
              <a:buNone/>
            </a:pPr>
            <a:r>
              <a:rPr lang="en" sz="1000" b="1" i="0" u="none" strike="noStrike" cap="none" dirty="0">
                <a:solidFill>
                  <a:srgbClr val="434343"/>
                </a:solidFill>
                <a:latin typeface="Nunito Light" pitchFamily="2" charset="0"/>
                <a:ea typeface="Poppins"/>
                <a:cs typeface="Poppins"/>
                <a:sym typeface="Poppins"/>
              </a:rPr>
              <a:t>Sprout Organic Plant Based Mini Muffin</a:t>
            </a:r>
            <a:endParaRPr sz="1000" b="1" i="0" u="none" strike="noStrike" cap="none" dirty="0">
              <a:solidFill>
                <a:srgbClr val="434343"/>
              </a:solidFill>
              <a:latin typeface="Nunito Light" pitchFamily="2" charset="0"/>
              <a:ea typeface="Poppins"/>
              <a:cs typeface="Poppins"/>
              <a:sym typeface="Poppins"/>
            </a:endParaRPr>
          </a:p>
          <a:p>
            <a:pPr marL="457200" lvl="0" indent="-292100">
              <a:lnSpc>
                <a:spcPct val="125000"/>
              </a:lnSpc>
              <a:buClr>
                <a:srgbClr val="434343"/>
              </a:buClr>
              <a:buSzPts val="1000"/>
              <a:buFont typeface="Poppins"/>
              <a:buChar char="●"/>
            </a:pPr>
            <a:r>
              <a:rPr lang="vi-VN" sz="1000" dirty="0">
                <a:solidFill>
                  <a:srgbClr val="434343"/>
                </a:solidFill>
                <a:latin typeface="Nunito Light" pitchFamily="2" charset="0"/>
                <a:ea typeface="Poppins"/>
                <a:cs typeface="Poppins"/>
                <a:sym typeface="Poppins"/>
              </a:rPr>
              <a:t>Đồ ăn nhẹ cho trẻ mới biết đi
Thực phẩm toàn phần, cơ sở sultana, Không men, Không Gluten
Hương vị sô cô la kép</a:t>
            </a:r>
            <a:endParaRPr sz="1000" b="0" i="0" u="none" strike="noStrike" cap="none" dirty="0">
              <a:solidFill>
                <a:srgbClr val="434343"/>
              </a:solidFill>
              <a:latin typeface="Nunito Light" pitchFamily="2" charset="0"/>
              <a:ea typeface="Poppins"/>
              <a:cs typeface="Poppins"/>
              <a:sym typeface="Poppins"/>
            </a:endParaRPr>
          </a:p>
        </p:txBody>
      </p:sp>
      <p:pic>
        <p:nvPicPr>
          <p:cNvPr id="251" name="Google Shape;251;p55"/>
          <p:cNvPicPr preferRelativeResize="0"/>
          <p:nvPr/>
        </p:nvPicPr>
        <p:blipFill rotWithShape="1">
          <a:blip r:embed="rId10">
            <a:alphaModFix/>
          </a:blip>
          <a:srcRect/>
          <a:stretch/>
        </p:blipFill>
        <p:spPr>
          <a:xfrm>
            <a:off x="2318900" y="3596876"/>
            <a:ext cx="584226" cy="836552"/>
          </a:xfrm>
          <a:prstGeom prst="rect">
            <a:avLst/>
          </a:prstGeom>
          <a:noFill/>
          <a:ln>
            <a:noFill/>
          </a:ln>
        </p:spPr>
      </p:pic>
      <p:pic>
        <p:nvPicPr>
          <p:cNvPr id="252" name="Google Shape;252;p55"/>
          <p:cNvPicPr preferRelativeResize="0"/>
          <p:nvPr/>
        </p:nvPicPr>
        <p:blipFill rotWithShape="1">
          <a:blip r:embed="rId10">
            <a:alphaModFix/>
          </a:blip>
          <a:srcRect/>
          <a:stretch/>
        </p:blipFill>
        <p:spPr>
          <a:xfrm>
            <a:off x="1622500" y="3210788"/>
            <a:ext cx="884101" cy="1265926"/>
          </a:xfrm>
          <a:prstGeom prst="rect">
            <a:avLst/>
          </a:prstGeom>
          <a:noFill/>
          <a:ln>
            <a:noFill/>
          </a:ln>
        </p:spPr>
      </p:pic>
      <p:pic>
        <p:nvPicPr>
          <p:cNvPr id="253" name="Google Shape;253;p55"/>
          <p:cNvPicPr preferRelativeResize="0"/>
          <p:nvPr/>
        </p:nvPicPr>
        <p:blipFill rotWithShape="1">
          <a:blip r:embed="rId11">
            <a:alphaModFix/>
          </a:blip>
          <a:srcRect/>
          <a:stretch/>
        </p:blipFill>
        <p:spPr>
          <a:xfrm>
            <a:off x="747812" y="3276675"/>
            <a:ext cx="1217263" cy="1265951"/>
          </a:xfrm>
          <a:prstGeom prst="rect">
            <a:avLst/>
          </a:prstGeom>
          <a:noFill/>
          <a:ln>
            <a:noFill/>
          </a:ln>
        </p:spPr>
      </p:pic>
      <p:pic>
        <p:nvPicPr>
          <p:cNvPr id="254" name="Google Shape;254;p55"/>
          <p:cNvPicPr preferRelativeResize="0"/>
          <p:nvPr/>
        </p:nvPicPr>
        <p:blipFill rotWithShape="1">
          <a:blip r:embed="rId12">
            <a:alphaModFix/>
          </a:blip>
          <a:srcRect/>
          <a:stretch/>
        </p:blipFill>
        <p:spPr>
          <a:xfrm>
            <a:off x="4476751" y="4838174"/>
            <a:ext cx="1217273" cy="1267395"/>
          </a:xfrm>
          <a:prstGeom prst="rect">
            <a:avLst/>
          </a:prstGeom>
          <a:noFill/>
          <a:ln>
            <a:noFill/>
          </a:ln>
        </p:spPr>
      </p:pic>
      <p:pic>
        <p:nvPicPr>
          <p:cNvPr id="255" name="Google Shape;255;p55"/>
          <p:cNvPicPr preferRelativeResize="0"/>
          <p:nvPr/>
        </p:nvPicPr>
        <p:blipFill rotWithShape="1">
          <a:blip r:embed="rId13">
            <a:alphaModFix/>
          </a:blip>
          <a:srcRect/>
          <a:stretch/>
        </p:blipFill>
        <p:spPr>
          <a:xfrm>
            <a:off x="5410275" y="4770475"/>
            <a:ext cx="884099" cy="132656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FEC558"/>
            </a:gs>
          </a:gsLst>
          <a:lin ang="5400012" scaled="0"/>
        </a:gradFill>
        <a:effectLst/>
      </p:bgPr>
    </p:bg>
    <p:spTree>
      <p:nvGrpSpPr>
        <p:cNvPr id="1" name="Shape 259"/>
        <p:cNvGrpSpPr/>
        <p:nvPr/>
      </p:nvGrpSpPr>
      <p:grpSpPr>
        <a:xfrm>
          <a:off x="0" y="0"/>
          <a:ext cx="0" cy="0"/>
          <a:chOff x="0" y="0"/>
          <a:chExt cx="0" cy="0"/>
        </a:xfrm>
      </p:grpSpPr>
      <p:pic>
        <p:nvPicPr>
          <p:cNvPr id="260" name="Google Shape;260;p56"/>
          <p:cNvPicPr preferRelativeResize="0"/>
          <p:nvPr/>
        </p:nvPicPr>
        <p:blipFill rotWithShape="1">
          <a:blip r:embed="rId3">
            <a:alphaModFix/>
          </a:blip>
          <a:srcRect/>
          <a:stretch/>
        </p:blipFill>
        <p:spPr>
          <a:xfrm>
            <a:off x="5332730" y="2793425"/>
            <a:ext cx="1707996" cy="2445724"/>
          </a:xfrm>
          <a:prstGeom prst="rect">
            <a:avLst/>
          </a:prstGeom>
          <a:noFill/>
          <a:ln>
            <a:noFill/>
          </a:ln>
        </p:spPr>
      </p:pic>
      <p:sp>
        <p:nvSpPr>
          <p:cNvPr id="261" name="Google Shape;261;p56"/>
          <p:cNvSpPr/>
          <p:nvPr/>
        </p:nvSpPr>
        <p:spPr>
          <a:xfrm rot="10800000" flipH="1">
            <a:off x="0" y="8819920"/>
            <a:ext cx="7589525" cy="1878555"/>
          </a:xfrm>
          <a:prstGeom prst="flowChartDocument">
            <a:avLst/>
          </a:prstGeom>
          <a:solidFill>
            <a:schemeClr val="lt1"/>
          </a:solidFill>
          <a:ln>
            <a:noFill/>
          </a:ln>
        </p:spPr>
        <p:txBody>
          <a:bodyPr spcFirstLastPara="1" wrap="square" lIns="91675" tIns="91675" rIns="91675" bIns="91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9BCCC7"/>
              </a:solidFill>
              <a:latin typeface="Arial"/>
              <a:ea typeface="Arial"/>
              <a:cs typeface="Arial"/>
              <a:sym typeface="Arial"/>
            </a:endParaRPr>
          </a:p>
        </p:txBody>
      </p:sp>
      <p:sp>
        <p:nvSpPr>
          <p:cNvPr id="262" name="Google Shape;262;p56"/>
          <p:cNvSpPr txBox="1"/>
          <p:nvPr/>
        </p:nvSpPr>
        <p:spPr>
          <a:xfrm>
            <a:off x="2325848" y="6454331"/>
            <a:ext cx="4806699" cy="400442"/>
          </a:xfrm>
          <a:prstGeom prst="rect">
            <a:avLst/>
          </a:prstGeom>
          <a:noFill/>
          <a:ln>
            <a:noFill/>
          </a:ln>
        </p:spPr>
        <p:txBody>
          <a:bodyPr spcFirstLastPara="1" wrap="square" lIns="91675" tIns="91675" rIns="91675" bIns="916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dirty="0">
                <a:solidFill>
                  <a:srgbClr val="535353"/>
                </a:solidFill>
                <a:latin typeface="Nunito ExtraBold" pitchFamily="2" charset="0"/>
                <a:ea typeface="Poppins ExtraBold"/>
                <a:cs typeface="Poppins ExtraBold"/>
                <a:sym typeface="Poppins ExtraBold"/>
              </a:rPr>
              <a:t>Thông tin dinh dưỡng</a:t>
            </a:r>
            <a:endParaRPr sz="1400" b="0" i="0" u="none" strike="noStrike" cap="none" dirty="0">
              <a:solidFill>
                <a:srgbClr val="535353"/>
              </a:solidFill>
              <a:latin typeface="Nunito ExtraBold" pitchFamily="2" charset="0"/>
              <a:ea typeface="Poppins ExtraBold"/>
              <a:cs typeface="Poppins ExtraBold"/>
              <a:sym typeface="Poppins ExtraBold"/>
            </a:endParaRPr>
          </a:p>
        </p:txBody>
      </p:sp>
      <p:sp>
        <p:nvSpPr>
          <p:cNvPr id="263" name="Google Shape;263;p56"/>
          <p:cNvSpPr/>
          <p:nvPr/>
        </p:nvSpPr>
        <p:spPr>
          <a:xfrm>
            <a:off x="2325848" y="6852870"/>
            <a:ext cx="2294928" cy="3165716"/>
          </a:xfrm>
          <a:prstGeom prst="roundRect">
            <a:avLst>
              <a:gd name="adj" fmla="val 7787"/>
            </a:avLst>
          </a:prstGeom>
          <a:solidFill>
            <a:schemeClr val="lt1"/>
          </a:solidFill>
          <a:ln>
            <a:noFill/>
          </a:ln>
          <a:effectLst>
            <a:outerShdw blurRad="71438" algn="bl" rotWithShape="0">
              <a:srgbClr val="000000">
                <a:alpha val="24705"/>
              </a:srgbClr>
            </a:outerShdw>
          </a:effectLst>
        </p:spPr>
        <p:txBody>
          <a:bodyPr spcFirstLastPara="1" wrap="square" lIns="91675" tIns="91675" rIns="91675" bIns="91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264" name="Google Shape;264;p56"/>
          <p:cNvGraphicFramePr/>
          <p:nvPr/>
        </p:nvGraphicFramePr>
        <p:xfrm>
          <a:off x="2425737" y="6907901"/>
          <a:ext cx="2111325" cy="2950293"/>
        </p:xfrm>
        <a:graphic>
          <a:graphicData uri="http://schemas.openxmlformats.org/drawingml/2006/table">
            <a:tbl>
              <a:tblPr>
                <a:noFill/>
                <a:tableStyleId>{ADC36DAF-32DC-4613-B5DC-CD49B13ED1D9}</a:tableStyleId>
              </a:tblPr>
              <a:tblGrid>
                <a:gridCol w="1377050">
                  <a:extLst>
                    <a:ext uri="{9D8B030D-6E8A-4147-A177-3AD203B41FA5}">
                      <a16:colId xmlns:a16="http://schemas.microsoft.com/office/drawing/2014/main" val="20000"/>
                    </a:ext>
                  </a:extLst>
                </a:gridCol>
                <a:gridCol w="734275">
                  <a:extLst>
                    <a:ext uri="{9D8B030D-6E8A-4147-A177-3AD203B41FA5}">
                      <a16:colId xmlns:a16="http://schemas.microsoft.com/office/drawing/2014/main" val="20001"/>
                    </a:ext>
                  </a:extLst>
                </a:gridCol>
              </a:tblGrid>
              <a:tr h="325350">
                <a:tc gridSpan="2">
                  <a:txBody>
                    <a:bodyPr/>
                    <a:lstStyle/>
                    <a:p>
                      <a:pPr marL="0" marR="0" lvl="0" indent="0" algn="r" rtl="0">
                        <a:lnSpc>
                          <a:spcPct val="115000"/>
                        </a:lnSpc>
                        <a:spcBef>
                          <a:spcPts val="0"/>
                        </a:spcBef>
                        <a:spcAft>
                          <a:spcPts val="0"/>
                        </a:spcAft>
                        <a:buClr>
                          <a:srgbClr val="000000"/>
                        </a:buClr>
                        <a:buSzPts val="600"/>
                        <a:buFont typeface="Arial"/>
                        <a:buNone/>
                      </a:pPr>
                      <a:r>
                        <a:rPr lang="en" sz="600" b="1" u="none" strike="noStrike" cap="none" dirty="0">
                          <a:solidFill>
                            <a:srgbClr val="535353"/>
                          </a:solidFill>
                          <a:latin typeface="Nunito" pitchFamily="2" charset="0"/>
                          <a:ea typeface="Poppins"/>
                          <a:cs typeface="Poppins"/>
                          <a:sym typeface="Poppins"/>
                        </a:rPr>
                        <a:t>AVG QUANTITY PER 100mL</a:t>
                      </a:r>
                      <a:endParaRPr sz="600" b="1" u="none" strike="noStrike" cap="none" dirty="0">
                        <a:solidFill>
                          <a:srgbClr val="535353"/>
                        </a:solidFill>
                        <a:latin typeface="Nunito" pitchFamily="2" charset="0"/>
                        <a:ea typeface="Poppins"/>
                        <a:cs typeface="Poppins"/>
                        <a:sym typeface="Poppins"/>
                      </a:endParaRPr>
                    </a:p>
                    <a:p>
                      <a:pPr marL="0" marR="0" lvl="0" indent="0" algn="r" rtl="0">
                        <a:lnSpc>
                          <a:spcPct val="115000"/>
                        </a:lnSpc>
                        <a:spcBef>
                          <a:spcPts val="0"/>
                        </a:spcBef>
                        <a:spcAft>
                          <a:spcPts val="0"/>
                        </a:spcAft>
                        <a:buClr>
                          <a:srgbClr val="000000"/>
                        </a:buClr>
                        <a:buSzPts val="600"/>
                        <a:buFont typeface="Arial"/>
                        <a:buNone/>
                      </a:pPr>
                      <a:r>
                        <a:rPr lang="en" sz="600" b="1" u="none" strike="noStrike" cap="none" dirty="0">
                          <a:solidFill>
                            <a:srgbClr val="535353"/>
                          </a:solidFill>
                          <a:latin typeface="Nunito" pitchFamily="2" charset="0"/>
                          <a:ea typeface="Poppins"/>
                          <a:cs typeface="Poppins"/>
                          <a:sym typeface="Poppins"/>
                        </a:rPr>
                        <a:t>OF PREPARED FEED</a:t>
                      </a:r>
                      <a:endParaRPr sz="600" b="1" u="none" strike="noStrike" cap="none" dirty="0">
                        <a:solidFill>
                          <a:srgbClr val="535353"/>
                        </a:solidFill>
                        <a:latin typeface="Nunito" pitchFamily="2" charset="0"/>
                        <a:ea typeface="Poppins"/>
                        <a:cs typeface="Poppins"/>
                        <a:sym typeface="Poppins"/>
                      </a:endParaRPr>
                    </a:p>
                  </a:txBody>
                  <a:tcPr marL="91775" marR="91775" marT="91475" marB="91475">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solidFill>
                      <a:prstDash val="solid"/>
                      <a:round/>
                      <a:headEnd type="none" w="sm" len="sm"/>
                      <a:tailEnd type="none" w="sm" len="sm"/>
                    </a:lnT>
                    <a:lnB w="38100" cap="flat" cmpd="sng">
                      <a:solidFill>
                        <a:srgbClr val="FEC558"/>
                      </a:solidFill>
                      <a:prstDash val="solid"/>
                      <a:round/>
                      <a:headEnd type="none" w="sm" len="sm"/>
                      <a:tailEnd type="none" w="sm" len="sm"/>
                    </a:lnB>
                    <a:solidFill>
                      <a:schemeClr val="lt1"/>
                    </a:solidFill>
                  </a:tcPr>
                </a:tc>
                <a:tc hMerge="1">
                  <a:txBody>
                    <a:bodyPr/>
                    <a:lstStyle/>
                    <a:p>
                      <a:endParaRPr lang="vi-VN"/>
                    </a:p>
                  </a:txBody>
                  <a:tcPr/>
                </a:tc>
                <a:extLst>
                  <a:ext uri="{0D108BD9-81ED-4DB2-BD59-A6C34878D82A}">
                    <a16:rowId xmlns:a16="http://schemas.microsoft.com/office/drawing/2014/main" val="10000"/>
                  </a:ext>
                </a:extLst>
              </a:tr>
              <a:tr h="1019275">
                <a:tc>
                  <a:txBody>
                    <a:bodyPr/>
                    <a:lstStyle/>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chemeClr val="dk1"/>
                          </a:solidFill>
                          <a:latin typeface="Nunito" pitchFamily="2" charset="0"/>
                          <a:ea typeface="Poppins"/>
                          <a:cs typeface="Poppins"/>
                          <a:sym typeface="Poppins"/>
                        </a:rPr>
                        <a:t>Nutrients</a:t>
                      </a:r>
                      <a:endParaRPr sz="600" b="1" u="none" strike="noStrike" cap="none" dirty="0">
                        <a:solidFill>
                          <a:schemeClr val="dk1"/>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Energy</a:t>
                      </a:r>
                      <a:endParaRPr sz="600" u="none" strike="noStrike" cap="none" dirty="0">
                        <a:solidFill>
                          <a:schemeClr val="dk1"/>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Protein</a:t>
                      </a:r>
                      <a:endParaRPr sz="600" u="none" strike="noStrike" cap="none" dirty="0">
                        <a:solidFill>
                          <a:schemeClr val="dk1"/>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Fat, total</a:t>
                      </a:r>
                      <a:endParaRPr sz="600" u="none" strike="noStrike" cap="none" dirty="0">
                        <a:solidFill>
                          <a:schemeClr val="dk1"/>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 Alpha-Linolenic Acid</a:t>
                      </a:r>
                      <a:endParaRPr sz="600" u="none" strike="noStrike" cap="none" dirty="0">
                        <a:solidFill>
                          <a:schemeClr val="dk1"/>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 Docosahexaenoic Acid (DHA)</a:t>
                      </a:r>
                      <a:endParaRPr sz="600" u="none" strike="noStrike" cap="none" dirty="0">
                        <a:solidFill>
                          <a:schemeClr val="dk1"/>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 Linoleic Acid</a:t>
                      </a:r>
                      <a:endParaRPr sz="600" u="none" strike="noStrike" cap="none" dirty="0">
                        <a:solidFill>
                          <a:schemeClr val="dk1"/>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 Arachidonic Acid (ARA)</a:t>
                      </a:r>
                      <a:endParaRPr sz="600" u="none" strike="noStrike" cap="none" dirty="0">
                        <a:solidFill>
                          <a:schemeClr val="dk1"/>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Carbohydrate</a:t>
                      </a:r>
                      <a:endParaRPr sz="600" u="none" strike="noStrike" cap="none" dirty="0">
                        <a:solidFill>
                          <a:schemeClr val="dk1"/>
                        </a:solidFill>
                        <a:latin typeface="Nunito" pitchFamily="2" charset="0"/>
                        <a:ea typeface="Poppins"/>
                        <a:cs typeface="Poppins"/>
                        <a:sym typeface="Poppins"/>
                      </a:endParaRPr>
                    </a:p>
                  </a:txBody>
                  <a:tcPr marL="91775" marR="91775" marT="91475" marB="91475" anchor="ctr">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rgbClr val="FEC558"/>
                      </a:solidFill>
                      <a:prstDash val="solid"/>
                      <a:round/>
                      <a:headEnd type="none" w="sm" len="sm"/>
                      <a:tailEnd type="none" w="sm" len="sm"/>
                    </a:lnT>
                    <a:lnB w="38100" cap="flat" cmpd="sng">
                      <a:solidFill>
                        <a:srgbClr val="FEC558"/>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600"/>
                        <a:buFont typeface="Arial"/>
                        <a:buNone/>
                      </a:pP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290.7 kJ</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1.7 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2.8 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44.2 mg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7.7 mg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307.4 mg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7.8 mg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8.8 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rgbClr val="000000"/>
                        </a:buClr>
                        <a:buSzPts val="600"/>
                        <a:buFont typeface="Arial"/>
                        <a:buNone/>
                      </a:pPr>
                      <a:endParaRPr sz="600" u="none" strike="noStrike" cap="none" dirty="0">
                        <a:latin typeface="Nunito" pitchFamily="2" charset="0"/>
                        <a:ea typeface="Poppins"/>
                        <a:cs typeface="Poppins"/>
                        <a:sym typeface="Poppins"/>
                      </a:endParaRPr>
                    </a:p>
                  </a:txBody>
                  <a:tcPr marL="91775" marR="91775" marT="91475" marB="9147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rgbClr val="FEC558"/>
                      </a:solidFill>
                      <a:prstDash val="solid"/>
                      <a:round/>
                      <a:headEnd type="none" w="sm" len="sm"/>
                      <a:tailEnd type="none" w="sm" len="sm"/>
                    </a:lnT>
                    <a:lnB w="38100" cap="flat" cmpd="sng">
                      <a:solidFill>
                        <a:srgbClr val="FEC558"/>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254500">
                <a:tc>
                  <a:txBody>
                    <a:bodyPr/>
                    <a:lstStyle/>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chemeClr val="dk1"/>
                          </a:solidFill>
                          <a:latin typeface="Nunito" pitchFamily="2" charset="0"/>
                          <a:ea typeface="Poppins"/>
                          <a:cs typeface="Poppins"/>
                          <a:sym typeface="Poppins"/>
                        </a:rPr>
                        <a:t>Vitamins</a:t>
                      </a:r>
                      <a:endParaRPr sz="600" b="1" u="none" strike="noStrike" cap="none" dirty="0">
                        <a:solidFill>
                          <a:schemeClr val="dk1"/>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Vitamin A</a:t>
                      </a:r>
                      <a:endParaRPr sz="600" u="none" strike="noStrike" cap="none" dirty="0">
                        <a:solidFill>
                          <a:schemeClr val="dk1"/>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Vitamin C</a:t>
                      </a:r>
                      <a:endParaRPr sz="600" u="none" strike="noStrike" cap="none" dirty="0">
                        <a:solidFill>
                          <a:schemeClr val="dk1"/>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Vitamin D</a:t>
                      </a:r>
                      <a:endParaRPr sz="600" u="none" strike="noStrike" cap="none" dirty="0">
                        <a:solidFill>
                          <a:schemeClr val="dk1"/>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Vitamin E</a:t>
                      </a:r>
                      <a:endParaRPr sz="600" u="none" strike="noStrike" cap="none" dirty="0">
                        <a:solidFill>
                          <a:schemeClr val="dk1"/>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Vitamin K1</a:t>
                      </a:r>
                      <a:endParaRPr sz="600" u="none" strike="noStrike" cap="none" dirty="0">
                        <a:solidFill>
                          <a:schemeClr val="dk1"/>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Thiamin (B1)</a:t>
                      </a:r>
                      <a:endParaRPr sz="600" u="none" strike="noStrike" cap="none" dirty="0">
                        <a:solidFill>
                          <a:schemeClr val="dk1"/>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Riboflavin (B2)</a:t>
                      </a:r>
                      <a:endParaRPr sz="600" u="none" strike="noStrike" cap="none" dirty="0">
                        <a:solidFill>
                          <a:schemeClr val="dk1"/>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Niacin (B3)</a:t>
                      </a:r>
                      <a:endParaRPr sz="600" u="none" strike="noStrike" cap="none" dirty="0">
                        <a:solidFill>
                          <a:schemeClr val="dk1"/>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Folic Acid</a:t>
                      </a:r>
                      <a:endParaRPr sz="600" u="none" strike="noStrike" cap="none" dirty="0">
                        <a:solidFill>
                          <a:schemeClr val="dk1"/>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Vitamin B6</a:t>
                      </a:r>
                      <a:endParaRPr sz="600" u="none" strike="noStrike" cap="none" dirty="0">
                        <a:solidFill>
                          <a:schemeClr val="dk1"/>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Vitamin B12</a:t>
                      </a:r>
                      <a:endParaRPr sz="600" u="none" strike="noStrike" cap="none" dirty="0">
                        <a:solidFill>
                          <a:schemeClr val="dk1"/>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Pantothenic Acid (B5)</a:t>
                      </a:r>
                      <a:endParaRPr sz="600" u="none" strike="noStrike" cap="none" dirty="0">
                        <a:solidFill>
                          <a:schemeClr val="dk1"/>
                        </a:solidFill>
                        <a:latin typeface="Nunito" pitchFamily="2" charset="0"/>
                        <a:ea typeface="Poppins"/>
                        <a:cs typeface="Poppins"/>
                        <a:sym typeface="Poppins"/>
                      </a:endParaRPr>
                    </a:p>
                    <a:p>
                      <a:pPr marL="0" marR="0" lvl="0" indent="0" algn="l" rtl="0">
                        <a:lnSpc>
                          <a:spcPct val="100000"/>
                        </a:lnSpc>
                        <a:spcBef>
                          <a:spcPts val="0"/>
                        </a:spcBef>
                        <a:spcAft>
                          <a:spcPts val="0"/>
                        </a:spcAft>
                        <a:buClr>
                          <a:srgbClr val="000000"/>
                        </a:buClr>
                        <a:buSzPts val="600"/>
                        <a:buFont typeface="Arial"/>
                        <a:buNone/>
                      </a:pPr>
                      <a:r>
                        <a:rPr lang="en" sz="600" u="none" strike="noStrike" cap="none" dirty="0">
                          <a:solidFill>
                            <a:schemeClr val="dk1"/>
                          </a:solidFill>
                          <a:latin typeface="Nunito" pitchFamily="2" charset="0"/>
                          <a:ea typeface="Poppins"/>
                          <a:cs typeface="Poppins"/>
                          <a:sym typeface="Poppins"/>
                        </a:rPr>
                        <a:t>Biotin (B7)</a:t>
                      </a:r>
                      <a:endParaRPr sz="600" b="1" u="none" strike="noStrike" cap="none" dirty="0">
                        <a:solidFill>
                          <a:schemeClr val="dk1"/>
                        </a:solidFill>
                        <a:latin typeface="Nunito" pitchFamily="2" charset="0"/>
                        <a:ea typeface="Poppins"/>
                        <a:cs typeface="Poppins"/>
                        <a:sym typeface="Poppins"/>
                      </a:endParaRPr>
                    </a:p>
                  </a:txBody>
                  <a:tcPr marL="91775" marR="91775" marT="91475" marB="91475" anchor="ctr">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rgbClr val="FEC558"/>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600"/>
                        <a:buFont typeface="Arial"/>
                        <a:buNone/>
                      </a:pPr>
                      <a:endParaRPr sz="600" u="none" strike="noStrike" cap="none" dirty="0">
                        <a:solidFill>
                          <a:schemeClr val="dk1"/>
                        </a:solidFill>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37.8 µg-RE</a:t>
                      </a:r>
                      <a:endParaRPr sz="200" u="none" strike="noStrike" cap="none" dirty="0">
                        <a:solidFill>
                          <a:schemeClr val="dk1"/>
                        </a:solidFill>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7.5 mg</a:t>
                      </a:r>
                      <a:endParaRPr sz="600" u="none" strike="noStrike" cap="none" dirty="0">
                        <a:solidFill>
                          <a:schemeClr val="dk1"/>
                        </a:solidFill>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0.7 µg</a:t>
                      </a:r>
                      <a:endParaRPr sz="600" u="none" strike="noStrike" cap="none" dirty="0">
                        <a:solidFill>
                          <a:schemeClr val="dk1"/>
                        </a:solidFill>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0.3 mg α-TE </a:t>
                      </a:r>
                      <a:endParaRPr sz="600" u="none" strike="noStrike" cap="none" dirty="0">
                        <a:solidFill>
                          <a:schemeClr val="dk1"/>
                        </a:solidFill>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2.9 µg</a:t>
                      </a:r>
                      <a:endParaRPr sz="600" u="none" strike="noStrike" cap="none" dirty="0">
                        <a:solidFill>
                          <a:schemeClr val="dk1"/>
                        </a:solidFill>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27.4 µg</a:t>
                      </a:r>
                      <a:endParaRPr sz="600" u="none" strike="noStrike" cap="none" dirty="0">
                        <a:solidFill>
                          <a:schemeClr val="dk1"/>
                        </a:solidFill>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37.2 µg</a:t>
                      </a:r>
                      <a:endParaRPr sz="600" u="none" strike="noStrike" cap="none" dirty="0">
                        <a:solidFill>
                          <a:schemeClr val="dk1"/>
                        </a:solidFill>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0.4 mg</a:t>
                      </a:r>
                      <a:endParaRPr sz="600" u="none" strike="noStrike" cap="none" dirty="0">
                        <a:solidFill>
                          <a:schemeClr val="dk1"/>
                        </a:solidFill>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5.5 µg</a:t>
                      </a:r>
                      <a:endParaRPr sz="600" u="none" strike="noStrike" cap="none" dirty="0">
                        <a:solidFill>
                          <a:schemeClr val="dk1"/>
                        </a:solidFill>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24.1 µg</a:t>
                      </a:r>
                      <a:endParaRPr sz="600" u="none" strike="noStrike" cap="none" dirty="0">
                        <a:solidFill>
                          <a:schemeClr val="dk1"/>
                        </a:solidFill>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0.1 µg</a:t>
                      </a:r>
                      <a:endParaRPr sz="600" u="none" strike="noStrike" cap="none" dirty="0">
                        <a:solidFill>
                          <a:schemeClr val="dk1"/>
                        </a:solidFill>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189 µg</a:t>
                      </a:r>
                      <a:endParaRPr sz="600" u="none" strike="noStrike" cap="none" dirty="0">
                        <a:solidFill>
                          <a:schemeClr val="dk1"/>
                        </a:solidFill>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1 µg</a:t>
                      </a:r>
                      <a:endParaRPr sz="600" u="none" strike="noStrike" cap="none" dirty="0">
                        <a:solidFill>
                          <a:schemeClr val="dk1"/>
                        </a:solidFill>
                        <a:latin typeface="Nunito" pitchFamily="2" charset="0"/>
                        <a:ea typeface="Poppins"/>
                        <a:cs typeface="Poppins"/>
                        <a:sym typeface="Poppins"/>
                      </a:endParaRPr>
                    </a:p>
                  </a:txBody>
                  <a:tcPr marL="91775" marR="91775" marT="91475" marB="9147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rgbClr val="FEC558"/>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265" name="Google Shape;265;p56"/>
          <p:cNvSpPr/>
          <p:nvPr/>
        </p:nvSpPr>
        <p:spPr>
          <a:xfrm>
            <a:off x="2417831" y="-1370504"/>
            <a:ext cx="2753913" cy="2744861"/>
          </a:xfrm>
          <a:prstGeom prst="pie">
            <a:avLst>
              <a:gd name="adj1" fmla="val 0"/>
              <a:gd name="adj2" fmla="val 10802873"/>
            </a:avLst>
          </a:prstGeom>
          <a:solidFill>
            <a:srgbClr val="FEC558"/>
          </a:solidFill>
          <a:ln>
            <a:noFill/>
          </a:ln>
        </p:spPr>
        <p:txBody>
          <a:bodyPr spcFirstLastPara="1" wrap="square" lIns="91675" tIns="91675" rIns="91675" bIns="91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6" name="Google Shape;266;p56"/>
          <p:cNvPicPr preferRelativeResize="0"/>
          <p:nvPr/>
        </p:nvPicPr>
        <p:blipFill rotWithShape="1">
          <a:blip r:embed="rId4">
            <a:alphaModFix/>
          </a:blip>
          <a:srcRect/>
          <a:stretch/>
        </p:blipFill>
        <p:spPr>
          <a:xfrm>
            <a:off x="3106234" y="318843"/>
            <a:ext cx="1372431" cy="539169"/>
          </a:xfrm>
          <a:prstGeom prst="rect">
            <a:avLst/>
          </a:prstGeom>
          <a:noFill/>
          <a:ln>
            <a:noFill/>
          </a:ln>
        </p:spPr>
      </p:pic>
      <p:sp>
        <p:nvSpPr>
          <p:cNvPr id="267" name="Google Shape;267;p56"/>
          <p:cNvSpPr txBox="1"/>
          <p:nvPr/>
        </p:nvSpPr>
        <p:spPr>
          <a:xfrm>
            <a:off x="456777" y="1374357"/>
            <a:ext cx="6675770" cy="1108470"/>
          </a:xfrm>
          <a:prstGeom prst="rect">
            <a:avLst/>
          </a:prstGeom>
          <a:noFill/>
          <a:ln>
            <a:noFill/>
          </a:ln>
        </p:spPr>
        <p:txBody>
          <a:bodyPr spcFirstLastPara="1" wrap="square" lIns="91675" tIns="91675" rIns="91675" bIns="91675" anchor="t" anchorCtr="0">
            <a:spAutoFit/>
          </a:bodyPr>
          <a:lstStyle/>
          <a:p>
            <a:pPr lvl="0" algn="ctr">
              <a:buClr>
                <a:schemeClr val="dk1"/>
              </a:buClr>
              <a:buSzPts val="1100"/>
            </a:pPr>
            <a:r>
              <a:rPr lang="vi-VN" sz="1200" dirty="0">
                <a:solidFill>
                  <a:srgbClr val="535353"/>
                </a:solidFill>
                <a:latin typeface="Nunito Medium" pitchFamily="2" charset="0"/>
                <a:ea typeface="Poppins"/>
                <a:cs typeface="Poppins"/>
                <a:sym typeface="Poppins"/>
              </a:rPr>
              <a:t>Sữa công thức dành cho trẻ sơ sinh của Sprout Organic được làm từ thực vật hữu cơ, là nguồn protein và chất chống oxy hóa tự nhiên. Các thành phần sạch và hữu cơ của Sprout được pha chế để hỗ trợ sức khỏe tối ưu cho con bạn từ sơ sinh đến 12 tháng tuổi. Sữa công thức dành cho trẻ sơ sinh của Sprout là dinh dưỡng nhẹ nhàng cho bụng nhỏ và chứa các chất dinh dưỡng quan trọng để con bạn lớn lên mạnh mẽ, vui vẻ và khỏe mạnh.</a:t>
            </a:r>
            <a:endParaRPr sz="1200" i="0" u="none" strike="noStrike" cap="none" dirty="0">
              <a:solidFill>
                <a:srgbClr val="535353"/>
              </a:solidFill>
              <a:latin typeface="Nunito Medium" pitchFamily="2" charset="0"/>
              <a:ea typeface="Poppins"/>
              <a:cs typeface="Poppins"/>
              <a:sym typeface="Poppins"/>
            </a:endParaRPr>
          </a:p>
        </p:txBody>
      </p:sp>
      <p:pic>
        <p:nvPicPr>
          <p:cNvPr id="268" name="Google Shape;268;p56"/>
          <p:cNvPicPr preferRelativeResize="0"/>
          <p:nvPr/>
        </p:nvPicPr>
        <p:blipFill rotWithShape="1">
          <a:blip r:embed="rId5">
            <a:alphaModFix/>
          </a:blip>
          <a:srcRect/>
          <a:stretch/>
        </p:blipFill>
        <p:spPr>
          <a:xfrm>
            <a:off x="458973" y="2594916"/>
            <a:ext cx="365982" cy="365982"/>
          </a:xfrm>
          <a:prstGeom prst="rect">
            <a:avLst/>
          </a:prstGeom>
          <a:noFill/>
          <a:ln>
            <a:noFill/>
          </a:ln>
        </p:spPr>
      </p:pic>
      <p:pic>
        <p:nvPicPr>
          <p:cNvPr id="269" name="Google Shape;269;p56"/>
          <p:cNvPicPr preferRelativeResize="0"/>
          <p:nvPr/>
        </p:nvPicPr>
        <p:blipFill rotWithShape="1">
          <a:blip r:embed="rId6">
            <a:alphaModFix/>
          </a:blip>
          <a:srcRect/>
          <a:stretch/>
        </p:blipFill>
        <p:spPr>
          <a:xfrm>
            <a:off x="458973" y="3072586"/>
            <a:ext cx="365982" cy="365982"/>
          </a:xfrm>
          <a:prstGeom prst="rect">
            <a:avLst/>
          </a:prstGeom>
          <a:noFill/>
          <a:ln>
            <a:noFill/>
          </a:ln>
        </p:spPr>
      </p:pic>
      <p:sp>
        <p:nvSpPr>
          <p:cNvPr id="270" name="Google Shape;270;p56"/>
          <p:cNvSpPr txBox="1"/>
          <p:nvPr/>
        </p:nvSpPr>
        <p:spPr>
          <a:xfrm>
            <a:off x="917971" y="2593144"/>
            <a:ext cx="2478642" cy="369524"/>
          </a:xfrm>
          <a:prstGeom prst="rect">
            <a:avLst/>
          </a:prstGeom>
          <a:noFill/>
          <a:ln>
            <a:noFill/>
          </a:ln>
        </p:spPr>
        <p:txBody>
          <a:bodyPr spcFirstLastPara="1" wrap="square" lIns="91675" tIns="91675" rIns="91675" bIns="916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535353"/>
                </a:solidFill>
                <a:latin typeface="Nunito" pitchFamily="2" charset="0"/>
                <a:ea typeface="Poppins"/>
                <a:cs typeface="Poppins"/>
                <a:sym typeface="Poppins"/>
              </a:rPr>
              <a:t>Plant-Based</a:t>
            </a:r>
            <a:endParaRPr sz="1200" b="1" i="0" u="none" strike="noStrike" cap="none" dirty="0">
              <a:solidFill>
                <a:srgbClr val="535353"/>
              </a:solidFill>
              <a:latin typeface="Nunito" pitchFamily="2" charset="0"/>
              <a:ea typeface="Poppins"/>
              <a:cs typeface="Poppins"/>
              <a:sym typeface="Poppins"/>
            </a:endParaRPr>
          </a:p>
        </p:txBody>
      </p:sp>
      <p:sp>
        <p:nvSpPr>
          <p:cNvPr id="271" name="Google Shape;271;p56"/>
          <p:cNvSpPr txBox="1"/>
          <p:nvPr/>
        </p:nvSpPr>
        <p:spPr>
          <a:xfrm>
            <a:off x="917971" y="3070811"/>
            <a:ext cx="2478642" cy="369524"/>
          </a:xfrm>
          <a:prstGeom prst="rect">
            <a:avLst/>
          </a:prstGeom>
          <a:noFill/>
          <a:ln>
            <a:noFill/>
          </a:ln>
        </p:spPr>
        <p:txBody>
          <a:bodyPr spcFirstLastPara="1" wrap="square" lIns="91675" tIns="91675" rIns="91675" bIns="916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535353"/>
                </a:solidFill>
                <a:latin typeface="Nunito" pitchFamily="2" charset="0"/>
                <a:ea typeface="Poppins"/>
                <a:cs typeface="Poppins"/>
                <a:sym typeface="Poppins"/>
              </a:rPr>
              <a:t>Certified Organic</a:t>
            </a:r>
            <a:endParaRPr sz="1200" b="1" i="0" u="none" strike="noStrike" cap="none" dirty="0">
              <a:solidFill>
                <a:srgbClr val="535353"/>
              </a:solidFill>
              <a:latin typeface="Nunito" pitchFamily="2" charset="0"/>
              <a:ea typeface="Poppins"/>
              <a:cs typeface="Poppins"/>
              <a:sym typeface="Poppins"/>
            </a:endParaRPr>
          </a:p>
        </p:txBody>
      </p:sp>
      <p:sp>
        <p:nvSpPr>
          <p:cNvPr id="272" name="Google Shape;272;p56"/>
          <p:cNvSpPr txBox="1"/>
          <p:nvPr/>
        </p:nvSpPr>
        <p:spPr>
          <a:xfrm>
            <a:off x="917971" y="3548478"/>
            <a:ext cx="2478642" cy="369524"/>
          </a:xfrm>
          <a:prstGeom prst="rect">
            <a:avLst/>
          </a:prstGeom>
          <a:noFill/>
          <a:ln>
            <a:noFill/>
          </a:ln>
        </p:spPr>
        <p:txBody>
          <a:bodyPr spcFirstLastPara="1" wrap="square" lIns="91675" tIns="91675" rIns="91675" bIns="9167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dirty="0">
                <a:solidFill>
                  <a:srgbClr val="535353"/>
                </a:solidFill>
                <a:latin typeface="Nunito" pitchFamily="2" charset="0"/>
                <a:ea typeface="Poppins"/>
                <a:cs typeface="Poppins"/>
                <a:sym typeface="Poppins"/>
              </a:rPr>
              <a:t>Australian made and owned</a:t>
            </a:r>
            <a:endParaRPr sz="1200" b="1" i="0" u="none" strike="noStrike" cap="none" dirty="0">
              <a:solidFill>
                <a:srgbClr val="535353"/>
              </a:solidFill>
              <a:latin typeface="Nunito" pitchFamily="2" charset="0"/>
              <a:ea typeface="Poppins"/>
              <a:cs typeface="Poppins"/>
              <a:sym typeface="Poppins"/>
            </a:endParaRPr>
          </a:p>
        </p:txBody>
      </p:sp>
      <p:sp>
        <p:nvSpPr>
          <p:cNvPr id="273" name="Google Shape;273;p56"/>
          <p:cNvSpPr txBox="1"/>
          <p:nvPr/>
        </p:nvSpPr>
        <p:spPr>
          <a:xfrm>
            <a:off x="917971" y="4895003"/>
            <a:ext cx="2478642" cy="554436"/>
          </a:xfrm>
          <a:prstGeom prst="rect">
            <a:avLst/>
          </a:prstGeom>
          <a:noFill/>
          <a:ln>
            <a:noFill/>
          </a:ln>
        </p:spPr>
        <p:txBody>
          <a:bodyPr spcFirstLastPara="1" wrap="square" lIns="91675" tIns="91675" rIns="91675" bIns="916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535353"/>
                </a:solidFill>
                <a:latin typeface="Nunito" pitchFamily="2" charset="0"/>
                <a:ea typeface="Poppins"/>
                <a:cs typeface="Poppins"/>
                <a:sym typeface="Poppins"/>
              </a:rPr>
              <a:t>No added preservatives</a:t>
            </a:r>
            <a:endParaRPr sz="1200" b="1" i="0"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535353"/>
                </a:solidFill>
                <a:latin typeface="Nunito" pitchFamily="2" charset="0"/>
                <a:ea typeface="Poppins"/>
                <a:cs typeface="Poppins"/>
                <a:sym typeface="Poppins"/>
              </a:rPr>
              <a:t>or artificial flavours</a:t>
            </a:r>
            <a:endParaRPr sz="1200" b="1" i="0" u="none" strike="noStrike" cap="none" dirty="0">
              <a:solidFill>
                <a:srgbClr val="535353"/>
              </a:solidFill>
              <a:latin typeface="Nunito" pitchFamily="2" charset="0"/>
              <a:ea typeface="Poppins"/>
              <a:cs typeface="Poppins"/>
              <a:sym typeface="Poppins"/>
            </a:endParaRPr>
          </a:p>
        </p:txBody>
      </p:sp>
      <p:sp>
        <p:nvSpPr>
          <p:cNvPr id="274" name="Google Shape;274;p56"/>
          <p:cNvSpPr txBox="1"/>
          <p:nvPr/>
        </p:nvSpPr>
        <p:spPr>
          <a:xfrm>
            <a:off x="917971" y="4503811"/>
            <a:ext cx="2478642" cy="369524"/>
          </a:xfrm>
          <a:prstGeom prst="rect">
            <a:avLst/>
          </a:prstGeom>
          <a:noFill/>
          <a:ln>
            <a:noFill/>
          </a:ln>
        </p:spPr>
        <p:txBody>
          <a:bodyPr spcFirstLastPara="1" wrap="square" lIns="91675" tIns="91675" rIns="91675" bIns="916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535353"/>
                </a:solidFill>
                <a:latin typeface="Nunito" pitchFamily="2" charset="0"/>
                <a:ea typeface="Poppins"/>
                <a:cs typeface="Poppins"/>
                <a:sym typeface="Poppins"/>
              </a:rPr>
              <a:t>Non GMO ingredients</a:t>
            </a:r>
            <a:endParaRPr sz="1200" b="1" i="0" u="none" strike="noStrike" cap="none" dirty="0">
              <a:solidFill>
                <a:srgbClr val="535353"/>
              </a:solidFill>
              <a:latin typeface="Nunito" pitchFamily="2" charset="0"/>
              <a:ea typeface="Poppins"/>
              <a:cs typeface="Poppins"/>
              <a:sym typeface="Poppins"/>
            </a:endParaRPr>
          </a:p>
        </p:txBody>
      </p:sp>
      <p:sp>
        <p:nvSpPr>
          <p:cNvPr id="275" name="Google Shape;275;p56"/>
          <p:cNvSpPr txBox="1"/>
          <p:nvPr/>
        </p:nvSpPr>
        <p:spPr>
          <a:xfrm>
            <a:off x="917971" y="4026144"/>
            <a:ext cx="2478642" cy="369524"/>
          </a:xfrm>
          <a:prstGeom prst="rect">
            <a:avLst/>
          </a:prstGeom>
          <a:noFill/>
          <a:ln>
            <a:noFill/>
          </a:ln>
        </p:spPr>
        <p:txBody>
          <a:bodyPr spcFirstLastPara="1" wrap="square" lIns="91675" tIns="91675" rIns="91675" bIns="916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535353"/>
                </a:solidFill>
                <a:latin typeface="Nunito" pitchFamily="2" charset="0"/>
                <a:ea typeface="Poppins"/>
                <a:cs typeface="Poppins"/>
                <a:sym typeface="Poppins"/>
              </a:rPr>
              <a:t>Dietitian approved</a:t>
            </a:r>
            <a:endParaRPr sz="1200" b="1" i="0" u="none" strike="noStrike" cap="none" dirty="0">
              <a:solidFill>
                <a:srgbClr val="535353"/>
              </a:solidFill>
              <a:latin typeface="Nunito" pitchFamily="2" charset="0"/>
              <a:ea typeface="Poppins"/>
              <a:cs typeface="Poppins"/>
              <a:sym typeface="Poppins"/>
            </a:endParaRPr>
          </a:p>
        </p:txBody>
      </p:sp>
      <p:sp>
        <p:nvSpPr>
          <p:cNvPr id="276" name="Google Shape;276;p56"/>
          <p:cNvSpPr txBox="1"/>
          <p:nvPr/>
        </p:nvSpPr>
        <p:spPr>
          <a:xfrm>
            <a:off x="4968315" y="8619628"/>
            <a:ext cx="2033497" cy="400584"/>
          </a:xfrm>
          <a:prstGeom prst="rect">
            <a:avLst/>
          </a:prstGeom>
          <a:noFill/>
          <a:ln>
            <a:noFill/>
          </a:ln>
        </p:spPr>
        <p:txBody>
          <a:bodyPr spcFirstLastPara="1" wrap="square" lIns="91675" tIns="91675" rIns="91675" bIns="916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dirty="0">
                <a:solidFill>
                  <a:srgbClr val="535353"/>
                </a:solidFill>
                <a:latin typeface="Nunito ExtraBold" pitchFamily="2" charset="0"/>
                <a:ea typeface="Poppins ExtraBold"/>
                <a:cs typeface="Poppins ExtraBold"/>
                <a:sym typeface="Poppins ExtraBold"/>
              </a:rPr>
              <a:t>THÀNH PHẦN</a:t>
            </a:r>
            <a:endParaRPr sz="1400" b="0" i="0" u="none" strike="noStrike" cap="none" dirty="0">
              <a:solidFill>
                <a:srgbClr val="535353"/>
              </a:solidFill>
              <a:latin typeface="Nunito ExtraBold" pitchFamily="2" charset="0"/>
              <a:ea typeface="Poppins ExtraBold"/>
              <a:cs typeface="Poppins ExtraBold"/>
              <a:sym typeface="Poppins ExtraBold"/>
            </a:endParaRPr>
          </a:p>
        </p:txBody>
      </p:sp>
      <p:sp>
        <p:nvSpPr>
          <p:cNvPr id="277" name="Google Shape;277;p56"/>
          <p:cNvSpPr txBox="1"/>
          <p:nvPr/>
        </p:nvSpPr>
        <p:spPr>
          <a:xfrm>
            <a:off x="2575268" y="2793428"/>
            <a:ext cx="1376957" cy="554436"/>
          </a:xfrm>
          <a:prstGeom prst="rect">
            <a:avLst/>
          </a:prstGeom>
          <a:noFill/>
          <a:ln>
            <a:noFill/>
          </a:ln>
        </p:spPr>
        <p:txBody>
          <a:bodyPr spcFirstLastPara="1" wrap="square" lIns="91675" tIns="91675" rIns="91675" bIns="91675" anchor="t" anchorCtr="0">
            <a:spAutoFit/>
          </a:bodyPr>
          <a:lstStyle/>
          <a:p>
            <a:pPr marL="0" marR="0" lvl="0" indent="0" algn="ctr" rtl="0">
              <a:lnSpc>
                <a:spcPct val="75000"/>
              </a:lnSpc>
              <a:spcBef>
                <a:spcPts val="0"/>
              </a:spcBef>
              <a:spcAft>
                <a:spcPts val="0"/>
              </a:spcAft>
              <a:buClr>
                <a:schemeClr val="dk1"/>
              </a:buClr>
              <a:buSzPts val="1100"/>
              <a:buFont typeface="Arial"/>
              <a:buNone/>
            </a:pPr>
            <a:r>
              <a:rPr lang="en" sz="1600" b="0" i="0" u="none" strike="noStrike" cap="none">
                <a:solidFill>
                  <a:srgbClr val="535353"/>
                </a:solidFill>
                <a:latin typeface="Nanum Pen Script"/>
                <a:ea typeface="Nanum Pen Script"/>
                <a:cs typeface="Nanum Pen Script"/>
                <a:sym typeface="Nanum Pen Script"/>
              </a:rPr>
              <a:t>Organic</a:t>
            </a:r>
            <a:endParaRPr sz="1600" b="0" i="0" u="none" strike="noStrike" cap="none">
              <a:solidFill>
                <a:srgbClr val="535353"/>
              </a:solidFill>
              <a:latin typeface="Nanum Pen Script"/>
              <a:ea typeface="Nanum Pen Script"/>
              <a:cs typeface="Nanum Pen Script"/>
              <a:sym typeface="Nanum Pen Script"/>
            </a:endParaRPr>
          </a:p>
          <a:p>
            <a:pPr marL="0" marR="0" lvl="0" indent="0" algn="ctr" rtl="0">
              <a:lnSpc>
                <a:spcPct val="75000"/>
              </a:lnSpc>
              <a:spcBef>
                <a:spcPts val="0"/>
              </a:spcBef>
              <a:spcAft>
                <a:spcPts val="0"/>
              </a:spcAft>
              <a:buClr>
                <a:srgbClr val="000000"/>
              </a:buClr>
              <a:buSzPts val="1600"/>
              <a:buFont typeface="Arial"/>
              <a:buNone/>
            </a:pPr>
            <a:r>
              <a:rPr lang="en" sz="1600" b="0" i="0" u="none" strike="noStrike" cap="none">
                <a:solidFill>
                  <a:srgbClr val="535353"/>
                </a:solidFill>
                <a:latin typeface="Nanum Pen Script"/>
                <a:ea typeface="Nanum Pen Script"/>
                <a:cs typeface="Nanum Pen Script"/>
                <a:sym typeface="Nanum Pen Script"/>
              </a:rPr>
              <a:t>Pea Protein</a:t>
            </a:r>
            <a:endParaRPr sz="1600" b="0" i="0" u="none" strike="noStrike" cap="none">
              <a:solidFill>
                <a:srgbClr val="535353"/>
              </a:solidFill>
              <a:latin typeface="Nanum Pen Script"/>
              <a:ea typeface="Nanum Pen Script"/>
              <a:cs typeface="Nanum Pen Script"/>
              <a:sym typeface="Nanum Pen Script"/>
            </a:endParaRPr>
          </a:p>
        </p:txBody>
      </p:sp>
      <p:sp>
        <p:nvSpPr>
          <p:cNvPr id="278" name="Google Shape;278;p56"/>
          <p:cNvSpPr txBox="1"/>
          <p:nvPr/>
        </p:nvSpPr>
        <p:spPr>
          <a:xfrm>
            <a:off x="2575268" y="4308670"/>
            <a:ext cx="1376957" cy="554436"/>
          </a:xfrm>
          <a:prstGeom prst="rect">
            <a:avLst/>
          </a:prstGeom>
          <a:noFill/>
          <a:ln>
            <a:noFill/>
          </a:ln>
        </p:spPr>
        <p:txBody>
          <a:bodyPr spcFirstLastPara="1" wrap="square" lIns="91675" tIns="91675" rIns="91675" bIns="91675" anchor="t" anchorCtr="0">
            <a:spAutoFit/>
          </a:bodyPr>
          <a:lstStyle/>
          <a:p>
            <a:pPr marL="0" marR="0" lvl="0" indent="0" algn="ctr" rtl="0">
              <a:lnSpc>
                <a:spcPct val="75000"/>
              </a:lnSpc>
              <a:spcBef>
                <a:spcPts val="0"/>
              </a:spcBef>
              <a:spcAft>
                <a:spcPts val="0"/>
              </a:spcAft>
              <a:buClr>
                <a:schemeClr val="dk1"/>
              </a:buClr>
              <a:buSzPts val="1100"/>
              <a:buFont typeface="Arial"/>
              <a:buNone/>
            </a:pPr>
            <a:r>
              <a:rPr lang="en" sz="1600" b="0" i="0" u="none" strike="noStrike" cap="none">
                <a:solidFill>
                  <a:srgbClr val="535353"/>
                </a:solidFill>
                <a:latin typeface="Nanum Pen Script"/>
                <a:ea typeface="Nanum Pen Script"/>
                <a:cs typeface="Nanum Pen Script"/>
                <a:sym typeface="Nanum Pen Script"/>
              </a:rPr>
              <a:t>Organic Rice</a:t>
            </a:r>
            <a:endParaRPr sz="1600" b="0" i="0" u="none" strike="noStrike" cap="none">
              <a:solidFill>
                <a:srgbClr val="535353"/>
              </a:solidFill>
              <a:latin typeface="Nanum Pen Script"/>
              <a:ea typeface="Nanum Pen Script"/>
              <a:cs typeface="Nanum Pen Script"/>
              <a:sym typeface="Nanum Pen Script"/>
            </a:endParaRPr>
          </a:p>
          <a:p>
            <a:pPr marL="0" marR="0" lvl="0" indent="0" algn="ctr" rtl="0">
              <a:lnSpc>
                <a:spcPct val="75000"/>
              </a:lnSpc>
              <a:spcBef>
                <a:spcPts val="0"/>
              </a:spcBef>
              <a:spcAft>
                <a:spcPts val="0"/>
              </a:spcAft>
              <a:buClr>
                <a:srgbClr val="000000"/>
              </a:buClr>
              <a:buSzPts val="1600"/>
              <a:buFont typeface="Arial"/>
              <a:buNone/>
            </a:pPr>
            <a:r>
              <a:rPr lang="en" sz="1600" b="0" i="0" u="none" strike="noStrike" cap="none">
                <a:solidFill>
                  <a:srgbClr val="535353"/>
                </a:solidFill>
                <a:latin typeface="Nanum Pen Script"/>
                <a:ea typeface="Nanum Pen Script"/>
                <a:cs typeface="Nanum Pen Script"/>
                <a:sym typeface="Nanum Pen Script"/>
              </a:rPr>
              <a:t>Protein</a:t>
            </a:r>
            <a:endParaRPr sz="1600" b="0" i="0" u="none" strike="noStrike" cap="none">
              <a:solidFill>
                <a:srgbClr val="535353"/>
              </a:solidFill>
              <a:latin typeface="Nanum Pen Script"/>
              <a:ea typeface="Nanum Pen Script"/>
              <a:cs typeface="Nanum Pen Script"/>
              <a:sym typeface="Nanum Pen Script"/>
            </a:endParaRPr>
          </a:p>
        </p:txBody>
      </p:sp>
      <p:cxnSp>
        <p:nvCxnSpPr>
          <p:cNvPr id="279" name="Google Shape;279;p56"/>
          <p:cNvCxnSpPr>
            <a:stCxn id="277" idx="2"/>
          </p:cNvCxnSpPr>
          <p:nvPr/>
        </p:nvCxnSpPr>
        <p:spPr>
          <a:xfrm rot="-5400000" flipH="1">
            <a:off x="3396346" y="3215264"/>
            <a:ext cx="368700" cy="633900"/>
          </a:xfrm>
          <a:prstGeom prst="curvedConnector2">
            <a:avLst/>
          </a:prstGeom>
          <a:noFill/>
          <a:ln w="19050" cap="flat" cmpd="sng">
            <a:solidFill>
              <a:schemeClr val="dk2"/>
            </a:solidFill>
            <a:prstDash val="dash"/>
            <a:round/>
            <a:headEnd type="none" w="sm" len="sm"/>
            <a:tailEnd type="stealth" w="med" len="med"/>
          </a:ln>
        </p:spPr>
      </p:cxnSp>
      <p:cxnSp>
        <p:nvCxnSpPr>
          <p:cNvPr id="280" name="Google Shape;280;p56"/>
          <p:cNvCxnSpPr>
            <a:stCxn id="278" idx="0"/>
          </p:cNvCxnSpPr>
          <p:nvPr/>
        </p:nvCxnSpPr>
        <p:spPr>
          <a:xfrm rot="-5400000">
            <a:off x="3398596" y="3809620"/>
            <a:ext cx="364200" cy="633900"/>
          </a:xfrm>
          <a:prstGeom prst="curvedConnector2">
            <a:avLst/>
          </a:prstGeom>
          <a:noFill/>
          <a:ln w="19050" cap="flat" cmpd="sng">
            <a:solidFill>
              <a:schemeClr val="dk2"/>
            </a:solidFill>
            <a:prstDash val="dash"/>
            <a:round/>
            <a:headEnd type="none" w="sm" len="sm"/>
            <a:tailEnd type="stealth" w="med" len="med"/>
          </a:ln>
        </p:spPr>
      </p:cxnSp>
      <p:sp>
        <p:nvSpPr>
          <p:cNvPr id="281" name="Google Shape;281;p56"/>
          <p:cNvSpPr txBox="1"/>
          <p:nvPr/>
        </p:nvSpPr>
        <p:spPr>
          <a:xfrm>
            <a:off x="815171" y="6091212"/>
            <a:ext cx="1151379" cy="923959"/>
          </a:xfrm>
          <a:prstGeom prst="rect">
            <a:avLst/>
          </a:prstGeom>
          <a:noFill/>
          <a:ln>
            <a:noFill/>
          </a:ln>
        </p:spPr>
        <p:txBody>
          <a:bodyPr spcFirstLastPara="1" wrap="square" lIns="91675" tIns="91675" rIns="91675" bIns="91675" anchor="t" anchorCtr="0">
            <a:spAutoFit/>
          </a:bodyPr>
          <a:lstStyle/>
          <a:p>
            <a:pPr marL="0" marR="0" lvl="0" indent="0" algn="ctr" rtl="0">
              <a:lnSpc>
                <a:spcPct val="75000"/>
              </a:lnSpc>
              <a:spcBef>
                <a:spcPts val="0"/>
              </a:spcBef>
              <a:spcAft>
                <a:spcPts val="0"/>
              </a:spcAft>
              <a:buClr>
                <a:srgbClr val="000000"/>
              </a:buClr>
              <a:buSzPts val="1600"/>
              <a:buFont typeface="Arial"/>
              <a:buNone/>
            </a:pPr>
            <a:r>
              <a:rPr lang="en" sz="1600" b="0" i="0" u="none" strike="noStrike" cap="none">
                <a:solidFill>
                  <a:srgbClr val="535353"/>
                </a:solidFill>
                <a:latin typeface="Nanum Pen Script"/>
                <a:ea typeface="Nanum Pen Script"/>
                <a:cs typeface="Nanum Pen Script"/>
                <a:sym typeface="Nanum Pen Script"/>
              </a:rPr>
              <a:t>Natural source of protein and antioxidants</a:t>
            </a:r>
            <a:endParaRPr sz="1600" b="0" i="0" u="none" strike="noStrike" cap="none">
              <a:solidFill>
                <a:srgbClr val="535353"/>
              </a:solidFill>
              <a:latin typeface="Nanum Pen Script"/>
              <a:ea typeface="Nanum Pen Script"/>
              <a:cs typeface="Nanum Pen Script"/>
              <a:sym typeface="Nanum Pen Script"/>
            </a:endParaRPr>
          </a:p>
        </p:txBody>
      </p:sp>
      <p:cxnSp>
        <p:nvCxnSpPr>
          <p:cNvPr id="282" name="Google Shape;282;p56"/>
          <p:cNvCxnSpPr>
            <a:stCxn id="281" idx="2"/>
          </p:cNvCxnSpPr>
          <p:nvPr/>
        </p:nvCxnSpPr>
        <p:spPr>
          <a:xfrm rot="-5400000" flipH="1">
            <a:off x="1533061" y="6872971"/>
            <a:ext cx="567600" cy="852000"/>
          </a:xfrm>
          <a:prstGeom prst="curvedConnector2">
            <a:avLst/>
          </a:prstGeom>
          <a:noFill/>
          <a:ln w="19050" cap="flat" cmpd="sng">
            <a:solidFill>
              <a:schemeClr val="dk2"/>
            </a:solidFill>
            <a:prstDash val="dash"/>
            <a:round/>
            <a:headEnd type="none" w="sm" len="sm"/>
            <a:tailEnd type="stealth" w="med" len="med"/>
          </a:ln>
        </p:spPr>
      </p:cxnSp>
      <p:pic>
        <p:nvPicPr>
          <p:cNvPr id="283" name="Google Shape;283;p56"/>
          <p:cNvPicPr preferRelativeResize="0"/>
          <p:nvPr/>
        </p:nvPicPr>
        <p:blipFill rotWithShape="1">
          <a:blip r:embed="rId7">
            <a:alphaModFix/>
          </a:blip>
          <a:srcRect/>
          <a:stretch/>
        </p:blipFill>
        <p:spPr>
          <a:xfrm>
            <a:off x="3696329" y="2928749"/>
            <a:ext cx="2278831" cy="2369731"/>
          </a:xfrm>
          <a:prstGeom prst="rect">
            <a:avLst/>
          </a:prstGeom>
          <a:noFill/>
          <a:ln>
            <a:noFill/>
          </a:ln>
        </p:spPr>
      </p:pic>
      <p:pic>
        <p:nvPicPr>
          <p:cNvPr id="284" name="Google Shape;284;p56"/>
          <p:cNvPicPr preferRelativeResize="0"/>
          <p:nvPr/>
        </p:nvPicPr>
        <p:blipFill rotWithShape="1">
          <a:blip r:embed="rId8">
            <a:alphaModFix/>
          </a:blip>
          <a:srcRect/>
          <a:stretch/>
        </p:blipFill>
        <p:spPr>
          <a:xfrm>
            <a:off x="3396614" y="5584202"/>
            <a:ext cx="2463279" cy="689192"/>
          </a:xfrm>
          <a:prstGeom prst="rect">
            <a:avLst/>
          </a:prstGeom>
          <a:noFill/>
          <a:ln>
            <a:noFill/>
          </a:ln>
        </p:spPr>
      </p:pic>
      <p:sp>
        <p:nvSpPr>
          <p:cNvPr id="285" name="Google Shape;285;p56"/>
          <p:cNvSpPr/>
          <p:nvPr/>
        </p:nvSpPr>
        <p:spPr>
          <a:xfrm>
            <a:off x="5263476" y="7104900"/>
            <a:ext cx="216844" cy="369524"/>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675" tIns="91675" rIns="91675" bIns="916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v</a:t>
            </a:r>
            <a:endParaRPr sz="1400" b="0" i="0" u="none" strike="noStrike" cap="none">
              <a:solidFill>
                <a:srgbClr val="000000"/>
              </a:solidFill>
              <a:latin typeface="Arial"/>
              <a:ea typeface="Arial"/>
              <a:cs typeface="Arial"/>
              <a:sym typeface="Arial"/>
            </a:endParaRPr>
          </a:p>
        </p:txBody>
      </p:sp>
      <p:sp>
        <p:nvSpPr>
          <p:cNvPr id="286" name="Google Shape;286;p56"/>
          <p:cNvSpPr/>
          <p:nvPr/>
        </p:nvSpPr>
        <p:spPr>
          <a:xfrm>
            <a:off x="4837619" y="6852873"/>
            <a:ext cx="2294928" cy="1839814"/>
          </a:xfrm>
          <a:prstGeom prst="roundRect">
            <a:avLst>
              <a:gd name="adj" fmla="val 7787"/>
            </a:avLst>
          </a:prstGeom>
          <a:solidFill>
            <a:schemeClr val="lt1"/>
          </a:solidFill>
          <a:ln>
            <a:noFill/>
          </a:ln>
          <a:effectLst>
            <a:outerShdw blurRad="71438" algn="bl" rotWithShape="0">
              <a:srgbClr val="000000">
                <a:alpha val="24705"/>
              </a:srgbClr>
            </a:outerShdw>
          </a:effectLst>
        </p:spPr>
        <p:txBody>
          <a:bodyPr spcFirstLastPara="1" wrap="square" lIns="91675" tIns="91675" rIns="91675" bIns="91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56"/>
          <p:cNvSpPr/>
          <p:nvPr/>
        </p:nvSpPr>
        <p:spPr>
          <a:xfrm>
            <a:off x="4837619" y="8949166"/>
            <a:ext cx="2294928" cy="1329805"/>
          </a:xfrm>
          <a:prstGeom prst="roundRect">
            <a:avLst>
              <a:gd name="adj" fmla="val 13619"/>
            </a:avLst>
          </a:prstGeom>
          <a:solidFill>
            <a:schemeClr val="lt1"/>
          </a:solidFill>
          <a:ln>
            <a:noFill/>
          </a:ln>
          <a:effectLst>
            <a:outerShdw blurRad="71438" algn="bl" rotWithShape="0">
              <a:srgbClr val="000000">
                <a:alpha val="24705"/>
              </a:srgbClr>
            </a:outerShdw>
          </a:effectLst>
        </p:spPr>
        <p:txBody>
          <a:bodyPr spcFirstLastPara="1" wrap="square" lIns="91675" tIns="91675" rIns="91675" bIns="91675" anchor="ctr" anchorCtr="0">
            <a:noAutofit/>
          </a:bodyPr>
          <a:lstStyle/>
          <a:p>
            <a:pPr lvl="0">
              <a:buSzPts val="600"/>
            </a:pPr>
            <a:r>
              <a:rPr lang="vi-VN" sz="600" dirty="0">
                <a:solidFill>
                  <a:schemeClr val="dk1"/>
                </a:solidFill>
                <a:latin typeface="Nunito" pitchFamily="2" charset="0"/>
                <a:ea typeface="Poppins"/>
                <a:cs typeface="Poppins"/>
                <a:sym typeface="Poppins"/>
              </a:rPr>
              <a:t>Tinh bột gạo hữu cơ, Hỗn hợp dầu hữu cơ (Dầu dừa hữu cơ, Dầu hạt cải hữu cơ), Protein gạo hữu cơ, Protein đậu hữu cơ, Axit Arachidonic (ARA) &amp; Axit Docosahexaenoic (DHA từ tảo) [chất chống oxy hóa (natri ascorbate, tocopherol tự nhiên, ascorbyl palmitate), chất nhũ hóa (monoglyceride), chất điều chỉnh độ axit (axit citric)], khoáng chất (Kali, Canxi, Clorua, Phốt pho, Natri, Magiê, Sắt, Kẽm, Đồng, Iốt, Selen, Mangan), Vitamin (Vitamin C, Vitamin E,  Niacin, Vitamin A, Vitamin D2, Axit Pantothenic, Vitamin B12, Biotin, Axit Folic, Vitamin K1, Riboflavin, Thiamin, Vitamin B6).</a:t>
            </a:r>
            <a:endParaRPr sz="600" b="0" i="0" u="none" strike="noStrike" cap="none" dirty="0">
              <a:solidFill>
                <a:srgbClr val="000000"/>
              </a:solidFill>
              <a:latin typeface="Nunito" pitchFamily="2" charset="0"/>
              <a:ea typeface="Poppins"/>
              <a:cs typeface="Poppins"/>
              <a:sym typeface="Poppins"/>
            </a:endParaRPr>
          </a:p>
        </p:txBody>
      </p:sp>
      <p:graphicFrame>
        <p:nvGraphicFramePr>
          <p:cNvPr id="288" name="Google Shape;288;p56"/>
          <p:cNvGraphicFramePr/>
          <p:nvPr/>
        </p:nvGraphicFramePr>
        <p:xfrm>
          <a:off x="4929402" y="6907901"/>
          <a:ext cx="2111325" cy="1761503"/>
        </p:xfrm>
        <a:graphic>
          <a:graphicData uri="http://schemas.openxmlformats.org/drawingml/2006/table">
            <a:tbl>
              <a:tblPr>
                <a:noFill/>
                <a:tableStyleId>{ADC36DAF-32DC-4613-B5DC-CD49B13ED1D9}</a:tableStyleId>
              </a:tblPr>
              <a:tblGrid>
                <a:gridCol w="1377050">
                  <a:extLst>
                    <a:ext uri="{9D8B030D-6E8A-4147-A177-3AD203B41FA5}">
                      <a16:colId xmlns:a16="http://schemas.microsoft.com/office/drawing/2014/main" val="20000"/>
                    </a:ext>
                  </a:extLst>
                </a:gridCol>
                <a:gridCol w="734275">
                  <a:extLst>
                    <a:ext uri="{9D8B030D-6E8A-4147-A177-3AD203B41FA5}">
                      <a16:colId xmlns:a16="http://schemas.microsoft.com/office/drawing/2014/main" val="20001"/>
                    </a:ext>
                  </a:extLst>
                </a:gridCol>
              </a:tblGrid>
              <a:tr h="373975">
                <a:tc gridSpan="2">
                  <a:txBody>
                    <a:bodyPr/>
                    <a:lstStyle/>
                    <a:p>
                      <a:pPr marL="0" marR="0" lvl="0" indent="0" algn="r" rtl="0">
                        <a:lnSpc>
                          <a:spcPct val="115000"/>
                        </a:lnSpc>
                        <a:spcBef>
                          <a:spcPts val="0"/>
                        </a:spcBef>
                        <a:spcAft>
                          <a:spcPts val="0"/>
                        </a:spcAft>
                        <a:buClr>
                          <a:srgbClr val="000000"/>
                        </a:buClr>
                        <a:buSzPts val="600"/>
                        <a:buFont typeface="Arial"/>
                        <a:buNone/>
                      </a:pPr>
                      <a:r>
                        <a:rPr lang="en" sz="600" b="1" u="none" strike="noStrike" cap="none" dirty="0">
                          <a:solidFill>
                            <a:srgbClr val="535353"/>
                          </a:solidFill>
                          <a:latin typeface="Nunito" pitchFamily="2" charset="0"/>
                          <a:ea typeface="Poppins"/>
                          <a:cs typeface="Poppins"/>
                          <a:sym typeface="Poppins"/>
                        </a:rPr>
                        <a:t>AVG QUANTITY PER 100mL</a:t>
                      </a:r>
                      <a:endParaRPr sz="600" b="1" u="none" strike="noStrike" cap="none" dirty="0">
                        <a:solidFill>
                          <a:srgbClr val="535353"/>
                        </a:solidFill>
                        <a:latin typeface="Nunito" pitchFamily="2" charset="0"/>
                        <a:ea typeface="Poppins"/>
                        <a:cs typeface="Poppins"/>
                        <a:sym typeface="Poppins"/>
                      </a:endParaRPr>
                    </a:p>
                    <a:p>
                      <a:pPr marL="0" marR="0" lvl="0" indent="0" algn="r" rtl="0">
                        <a:lnSpc>
                          <a:spcPct val="115000"/>
                        </a:lnSpc>
                        <a:spcBef>
                          <a:spcPts val="0"/>
                        </a:spcBef>
                        <a:spcAft>
                          <a:spcPts val="0"/>
                        </a:spcAft>
                        <a:buClr>
                          <a:srgbClr val="000000"/>
                        </a:buClr>
                        <a:buSzPts val="600"/>
                        <a:buFont typeface="Arial"/>
                        <a:buNone/>
                      </a:pPr>
                      <a:r>
                        <a:rPr lang="en" sz="600" b="1" u="none" strike="noStrike" cap="none" dirty="0">
                          <a:solidFill>
                            <a:srgbClr val="535353"/>
                          </a:solidFill>
                          <a:latin typeface="Nunito" pitchFamily="2" charset="0"/>
                          <a:ea typeface="Poppins"/>
                          <a:cs typeface="Poppins"/>
                          <a:sym typeface="Poppins"/>
                        </a:rPr>
                        <a:t>OF PREPARED FEED</a:t>
                      </a:r>
                      <a:endParaRPr sz="600" b="1" u="none" strike="noStrike" cap="none" dirty="0">
                        <a:solidFill>
                          <a:srgbClr val="535353"/>
                        </a:solidFill>
                        <a:latin typeface="Nunito" pitchFamily="2" charset="0"/>
                        <a:ea typeface="Poppins"/>
                        <a:cs typeface="Poppins"/>
                        <a:sym typeface="Poppins"/>
                      </a:endParaRPr>
                    </a:p>
                  </a:txBody>
                  <a:tcPr marL="91775" marR="91775" marT="91475" marB="91475">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solidFill>
                      <a:prstDash val="solid"/>
                      <a:round/>
                      <a:headEnd type="none" w="sm" len="sm"/>
                      <a:tailEnd type="none" w="sm" len="sm"/>
                    </a:lnT>
                    <a:lnB w="38100" cap="flat" cmpd="sng">
                      <a:solidFill>
                        <a:srgbClr val="FEC558"/>
                      </a:solidFill>
                      <a:prstDash val="solid"/>
                      <a:round/>
                      <a:headEnd type="none" w="sm" len="sm"/>
                      <a:tailEnd type="none" w="sm" len="sm"/>
                    </a:lnB>
                    <a:solidFill>
                      <a:schemeClr val="lt1"/>
                    </a:solidFill>
                  </a:tcPr>
                </a:tc>
                <a:tc hMerge="1">
                  <a:txBody>
                    <a:bodyPr/>
                    <a:lstStyle/>
                    <a:p>
                      <a:endParaRPr lang="vi-VN"/>
                    </a:p>
                  </a:txBody>
                  <a:tcPr/>
                </a:tc>
                <a:extLst>
                  <a:ext uri="{0D108BD9-81ED-4DB2-BD59-A6C34878D82A}">
                    <a16:rowId xmlns:a16="http://schemas.microsoft.com/office/drawing/2014/main" val="10000"/>
                  </a:ext>
                </a:extLst>
              </a:tr>
              <a:tr h="1351825">
                <a:tc>
                  <a:txBody>
                    <a:bodyPr/>
                    <a:lstStyle/>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chemeClr val="dk1"/>
                          </a:solidFill>
                          <a:latin typeface="Nunito" pitchFamily="2" charset="0"/>
                          <a:ea typeface="Poppins"/>
                          <a:cs typeface="Poppins"/>
                          <a:sym typeface="Poppins"/>
                        </a:rPr>
                        <a:t>Minerals</a:t>
                      </a:r>
                      <a:endParaRPr sz="600" b="1" u="none" strike="noStrike" cap="none" dirty="0">
                        <a:solidFill>
                          <a:schemeClr val="dk1"/>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Calcium</a:t>
                      </a:r>
                      <a:endParaRPr sz="600" u="none" strike="noStrike" cap="none" dirty="0">
                        <a:solidFill>
                          <a:schemeClr val="dk1"/>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Sodium</a:t>
                      </a:r>
                      <a:endParaRPr sz="600" u="none" strike="noStrike" cap="none" dirty="0">
                        <a:solidFill>
                          <a:schemeClr val="dk1"/>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Iron</a:t>
                      </a:r>
                      <a:endParaRPr sz="600" u="none" strike="noStrike" cap="none" dirty="0">
                        <a:solidFill>
                          <a:schemeClr val="dk1"/>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Magnesium </a:t>
                      </a:r>
                      <a:endParaRPr sz="600" u="none" strike="noStrike" cap="none" dirty="0">
                        <a:solidFill>
                          <a:schemeClr val="dk1"/>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Phosphorus</a:t>
                      </a:r>
                      <a:endParaRPr sz="600" u="none" strike="noStrike" cap="none" dirty="0">
                        <a:solidFill>
                          <a:schemeClr val="dk1"/>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Zinc</a:t>
                      </a:r>
                      <a:endParaRPr sz="600" u="none" strike="noStrike" cap="none" dirty="0">
                        <a:solidFill>
                          <a:schemeClr val="dk1"/>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Iodine</a:t>
                      </a:r>
                      <a:endParaRPr sz="600" u="none" strike="noStrike" cap="none" dirty="0">
                        <a:solidFill>
                          <a:schemeClr val="dk1"/>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Selenium</a:t>
                      </a:r>
                      <a:endParaRPr sz="600" u="none" strike="noStrike" cap="none" dirty="0">
                        <a:solidFill>
                          <a:schemeClr val="dk1"/>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Chloride</a:t>
                      </a:r>
                      <a:endParaRPr sz="600" u="none" strike="noStrike" cap="none" dirty="0">
                        <a:solidFill>
                          <a:schemeClr val="dk1"/>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Copper</a:t>
                      </a:r>
                      <a:endParaRPr sz="600" u="none" strike="noStrike" cap="none" dirty="0">
                        <a:solidFill>
                          <a:schemeClr val="dk1"/>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Manganese</a:t>
                      </a:r>
                      <a:endParaRPr sz="600" u="none" strike="noStrike" cap="none" dirty="0">
                        <a:solidFill>
                          <a:schemeClr val="dk1"/>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chemeClr val="dk1"/>
                          </a:solidFill>
                          <a:latin typeface="Nunito" pitchFamily="2" charset="0"/>
                          <a:ea typeface="Poppins"/>
                          <a:cs typeface="Poppins"/>
                          <a:sym typeface="Poppins"/>
                        </a:rPr>
                        <a:t>Potassium</a:t>
                      </a:r>
                      <a:endParaRPr sz="600" u="none" strike="noStrike" cap="none" dirty="0">
                        <a:solidFill>
                          <a:schemeClr val="dk1"/>
                        </a:solidFill>
                        <a:latin typeface="Nunito" pitchFamily="2" charset="0"/>
                        <a:ea typeface="Poppins"/>
                        <a:cs typeface="Poppins"/>
                        <a:sym typeface="Poppins"/>
                      </a:endParaRPr>
                    </a:p>
                  </a:txBody>
                  <a:tcPr marL="91775" marR="91775" marT="91475" marB="91475" anchor="ctr">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rgbClr val="FEC558"/>
                      </a:solidFill>
                      <a:prstDash val="solid"/>
                      <a:round/>
                      <a:headEnd type="none" w="sm" len="sm"/>
                      <a:tailEnd type="none" w="sm" len="sm"/>
                    </a:lnT>
                    <a:lnB w="38100" cap="flat" cmpd="sng">
                      <a:solidFill>
                        <a:srgbClr val="FEC558">
                          <a:alpha val="0"/>
                        </a:srgbClr>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600"/>
                        <a:buFont typeface="Arial"/>
                        <a:buNone/>
                      </a:pP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rgbClr val="000000"/>
                        </a:buClr>
                        <a:buSzPts val="600"/>
                        <a:buFont typeface="Arial"/>
                        <a:buNone/>
                      </a:pPr>
                      <a:r>
                        <a:rPr lang="en" sz="600" u="none" strike="noStrike" cap="none" dirty="0">
                          <a:latin typeface="Nunito" pitchFamily="2" charset="0"/>
                          <a:ea typeface="Poppins"/>
                          <a:cs typeface="Poppins"/>
                          <a:sym typeface="Poppins"/>
                        </a:rPr>
                        <a:t>34.4 mg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rgbClr val="000000"/>
                        </a:buClr>
                        <a:buSzPts val="600"/>
                        <a:buFont typeface="Arial"/>
                        <a:buNone/>
                      </a:pPr>
                      <a:r>
                        <a:rPr lang="en" sz="600" u="none" strike="noStrike" cap="none" dirty="0">
                          <a:latin typeface="Nunito" pitchFamily="2" charset="0"/>
                          <a:ea typeface="Poppins"/>
                          <a:cs typeface="Poppins"/>
                          <a:sym typeface="Poppins"/>
                        </a:rPr>
                        <a:t>22.6 mg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rgbClr val="000000"/>
                        </a:buClr>
                        <a:buSzPts val="600"/>
                        <a:buFont typeface="Arial"/>
                        <a:buNone/>
                      </a:pPr>
                      <a:r>
                        <a:rPr lang="en" sz="600" u="none" strike="noStrike" cap="none" dirty="0">
                          <a:latin typeface="Nunito" pitchFamily="2" charset="0"/>
                          <a:ea typeface="Poppins"/>
                          <a:cs typeface="Poppins"/>
                          <a:sym typeface="Poppins"/>
                        </a:rPr>
                        <a:t>0.6 mg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rgbClr val="000000"/>
                        </a:buClr>
                        <a:buSzPts val="600"/>
                        <a:buFont typeface="Arial"/>
                        <a:buNone/>
                      </a:pPr>
                      <a:r>
                        <a:rPr lang="en" sz="600" u="none" strike="noStrike" cap="none" dirty="0">
                          <a:latin typeface="Nunito" pitchFamily="2" charset="0"/>
                          <a:ea typeface="Poppins"/>
                          <a:cs typeface="Poppins"/>
                          <a:sym typeface="Poppins"/>
                        </a:rPr>
                        <a:t>3.7mg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rgbClr val="000000"/>
                        </a:buClr>
                        <a:buSzPts val="600"/>
                        <a:buFont typeface="Arial"/>
                        <a:buNone/>
                      </a:pPr>
                      <a:r>
                        <a:rPr lang="en" sz="600" u="none" strike="noStrike" cap="none" dirty="0">
                          <a:latin typeface="Nunito" pitchFamily="2" charset="0"/>
                          <a:ea typeface="Poppins"/>
                          <a:cs typeface="Poppins"/>
                          <a:sym typeface="Poppins"/>
                        </a:rPr>
                        <a:t>19.6 mg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rgbClr val="000000"/>
                        </a:buClr>
                        <a:buSzPts val="600"/>
                        <a:buFont typeface="Arial"/>
                        <a:buNone/>
                      </a:pPr>
                      <a:r>
                        <a:rPr lang="en" sz="600" u="none" strike="noStrike" cap="none" dirty="0">
                          <a:latin typeface="Nunito" pitchFamily="2" charset="0"/>
                          <a:ea typeface="Poppins"/>
                          <a:cs typeface="Poppins"/>
                          <a:sym typeface="Poppins"/>
                        </a:rPr>
                        <a:t>0.4 mg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rgbClr val="000000"/>
                        </a:buClr>
                        <a:buSzPts val="600"/>
                        <a:buFont typeface="Arial"/>
                        <a:buNone/>
                      </a:pPr>
                      <a:r>
                        <a:rPr lang="en" sz="600" u="none" strike="noStrike" cap="none" dirty="0">
                          <a:latin typeface="Nunito" pitchFamily="2" charset="0"/>
                          <a:ea typeface="Poppins"/>
                          <a:cs typeface="Poppins"/>
                          <a:sym typeface="Poppins"/>
                        </a:rPr>
                        <a:t>3.7 </a:t>
                      </a:r>
                      <a:r>
                        <a:rPr lang="en" sz="600" u="none" strike="noStrike" cap="none" dirty="0">
                          <a:solidFill>
                            <a:schemeClr val="dk1"/>
                          </a:solidFill>
                          <a:latin typeface="Nunito" pitchFamily="2" charset="0"/>
                          <a:ea typeface="Poppins"/>
                          <a:cs typeface="Poppins"/>
                          <a:sym typeface="Poppins"/>
                        </a:rPr>
                        <a:t>µ</a:t>
                      </a:r>
                      <a:r>
                        <a:rPr lang="en" sz="600" u="none" strike="noStrike" cap="none" dirty="0">
                          <a:latin typeface="Nunito" pitchFamily="2" charset="0"/>
                          <a:ea typeface="Poppins"/>
                          <a:cs typeface="Poppins"/>
                          <a:sym typeface="Poppins"/>
                        </a:rPr>
                        <a:t>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rgbClr val="000000"/>
                        </a:buClr>
                        <a:buSzPts val="600"/>
                        <a:buFont typeface="Arial"/>
                        <a:buNone/>
                      </a:pPr>
                      <a:r>
                        <a:rPr lang="en" sz="600" u="none" strike="noStrike" cap="none" dirty="0">
                          <a:latin typeface="Nunito" pitchFamily="2" charset="0"/>
                          <a:ea typeface="Poppins"/>
                          <a:cs typeface="Poppins"/>
                          <a:sym typeface="Poppins"/>
                        </a:rPr>
                        <a:t>0.7 </a:t>
                      </a:r>
                      <a:r>
                        <a:rPr lang="en" sz="600" u="none" strike="noStrike" cap="none" dirty="0">
                          <a:solidFill>
                            <a:schemeClr val="dk1"/>
                          </a:solidFill>
                          <a:latin typeface="Nunito" pitchFamily="2" charset="0"/>
                          <a:ea typeface="Poppins"/>
                          <a:cs typeface="Poppins"/>
                          <a:sym typeface="Poppins"/>
                        </a:rPr>
                        <a:t>µ</a:t>
                      </a:r>
                      <a:r>
                        <a:rPr lang="en" sz="600" u="none" strike="noStrike" cap="none" dirty="0">
                          <a:latin typeface="Nunito" pitchFamily="2" charset="0"/>
                          <a:ea typeface="Poppins"/>
                          <a:cs typeface="Poppins"/>
                          <a:sym typeface="Poppins"/>
                        </a:rPr>
                        <a:t>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rgbClr val="000000"/>
                        </a:buClr>
                        <a:buSzPts val="600"/>
                        <a:buFont typeface="Arial"/>
                        <a:buNone/>
                      </a:pPr>
                      <a:r>
                        <a:rPr lang="en" sz="600" u="none" strike="noStrike" cap="none" dirty="0">
                          <a:latin typeface="Nunito" pitchFamily="2" charset="0"/>
                          <a:ea typeface="Poppins"/>
                          <a:cs typeface="Poppins"/>
                          <a:sym typeface="Poppins"/>
                        </a:rPr>
                        <a:t>32.6 mg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rgbClr val="000000"/>
                        </a:buClr>
                        <a:buSzPts val="600"/>
                        <a:buFont typeface="Arial"/>
                        <a:buNone/>
                      </a:pPr>
                      <a:r>
                        <a:rPr lang="en" sz="600" u="none" strike="noStrike" cap="none" dirty="0">
                          <a:latin typeface="Nunito" pitchFamily="2" charset="0"/>
                          <a:ea typeface="Poppins"/>
                          <a:cs typeface="Poppins"/>
                          <a:sym typeface="Poppins"/>
                        </a:rPr>
                        <a:t>39.1 </a:t>
                      </a:r>
                      <a:r>
                        <a:rPr lang="en" sz="600" u="none" strike="noStrike" cap="none" dirty="0">
                          <a:solidFill>
                            <a:schemeClr val="dk1"/>
                          </a:solidFill>
                          <a:latin typeface="Nunito" pitchFamily="2" charset="0"/>
                          <a:ea typeface="Poppins"/>
                          <a:cs typeface="Poppins"/>
                          <a:sym typeface="Poppins"/>
                        </a:rPr>
                        <a:t>µ</a:t>
                      </a:r>
                      <a:r>
                        <a:rPr lang="en" sz="600" u="none" strike="noStrike" cap="none" dirty="0">
                          <a:latin typeface="Nunito" pitchFamily="2" charset="0"/>
                          <a:ea typeface="Poppins"/>
                          <a:cs typeface="Poppins"/>
                          <a:sym typeface="Poppins"/>
                        </a:rPr>
                        <a:t>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rgbClr val="000000"/>
                        </a:buClr>
                        <a:buSzPts val="600"/>
                        <a:buFont typeface="Arial"/>
                        <a:buNone/>
                      </a:pPr>
                      <a:r>
                        <a:rPr lang="en" sz="600" u="none" strike="noStrike" cap="none" dirty="0">
                          <a:latin typeface="Nunito" pitchFamily="2" charset="0"/>
                          <a:ea typeface="Poppins"/>
                          <a:cs typeface="Poppins"/>
                          <a:sym typeface="Poppins"/>
                        </a:rPr>
                        <a:t>0.7 </a:t>
                      </a:r>
                      <a:r>
                        <a:rPr lang="en" sz="600" u="none" strike="noStrike" cap="none" dirty="0">
                          <a:solidFill>
                            <a:schemeClr val="dk1"/>
                          </a:solidFill>
                          <a:latin typeface="Nunito" pitchFamily="2" charset="0"/>
                          <a:ea typeface="Poppins"/>
                          <a:cs typeface="Poppins"/>
                          <a:sym typeface="Poppins"/>
                        </a:rPr>
                        <a:t>µ</a:t>
                      </a:r>
                      <a:r>
                        <a:rPr lang="en" sz="600" u="none" strike="noStrike" cap="none" dirty="0">
                          <a:latin typeface="Nunito" pitchFamily="2" charset="0"/>
                          <a:ea typeface="Poppins"/>
                          <a:cs typeface="Poppins"/>
                          <a:sym typeface="Poppins"/>
                        </a:rPr>
                        <a:t>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rgbClr val="000000"/>
                        </a:buClr>
                        <a:buSzPts val="600"/>
                        <a:buFont typeface="Arial"/>
                        <a:buNone/>
                      </a:pPr>
                      <a:r>
                        <a:rPr lang="en" sz="600" u="none" strike="noStrike" cap="none" dirty="0">
                          <a:latin typeface="Nunito" pitchFamily="2" charset="0"/>
                          <a:ea typeface="Poppins"/>
                          <a:cs typeface="Poppins"/>
                          <a:sym typeface="Poppins"/>
                        </a:rPr>
                        <a:t>55.4 mg</a:t>
                      </a:r>
                      <a:endParaRPr sz="600" u="none" strike="noStrike" cap="none" dirty="0">
                        <a:latin typeface="Nunito" pitchFamily="2" charset="0"/>
                        <a:ea typeface="Poppins"/>
                        <a:cs typeface="Poppins"/>
                        <a:sym typeface="Poppins"/>
                      </a:endParaRPr>
                    </a:p>
                  </a:txBody>
                  <a:tcPr marL="91775" marR="91775" marT="91475" marB="9147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rgbClr val="FEC558"/>
                      </a:solidFill>
                      <a:prstDash val="solid"/>
                      <a:round/>
                      <a:headEnd type="none" w="sm" len="sm"/>
                      <a:tailEnd type="none" w="sm" len="sm"/>
                    </a:lnT>
                    <a:lnB w="38100" cap="flat" cmpd="sng">
                      <a:solidFill>
                        <a:srgbClr val="FEC558">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pic>
        <p:nvPicPr>
          <p:cNvPr id="289" name="Google Shape;289;p56"/>
          <p:cNvPicPr preferRelativeResize="0"/>
          <p:nvPr/>
        </p:nvPicPr>
        <p:blipFill rotWithShape="1">
          <a:blip r:embed="rId9">
            <a:alphaModFix/>
          </a:blip>
          <a:srcRect/>
          <a:stretch/>
        </p:blipFill>
        <p:spPr>
          <a:xfrm>
            <a:off x="302475" y="8024087"/>
            <a:ext cx="2111324" cy="2139515"/>
          </a:xfrm>
          <a:prstGeom prst="rect">
            <a:avLst/>
          </a:prstGeom>
          <a:noFill/>
          <a:ln>
            <a:noFill/>
          </a:ln>
        </p:spPr>
      </p:pic>
      <p:pic>
        <p:nvPicPr>
          <p:cNvPr id="290" name="Google Shape;290;p56"/>
          <p:cNvPicPr preferRelativeResize="0"/>
          <p:nvPr/>
        </p:nvPicPr>
        <p:blipFill rotWithShape="1">
          <a:blip r:embed="rId10">
            <a:alphaModFix/>
          </a:blip>
          <a:srcRect/>
          <a:stretch/>
        </p:blipFill>
        <p:spPr>
          <a:xfrm>
            <a:off x="458973" y="3550261"/>
            <a:ext cx="365982" cy="365982"/>
          </a:xfrm>
          <a:prstGeom prst="rect">
            <a:avLst/>
          </a:prstGeom>
          <a:noFill/>
          <a:ln>
            <a:noFill/>
          </a:ln>
        </p:spPr>
      </p:pic>
      <p:pic>
        <p:nvPicPr>
          <p:cNvPr id="291" name="Google Shape;291;p56"/>
          <p:cNvPicPr preferRelativeResize="0"/>
          <p:nvPr/>
        </p:nvPicPr>
        <p:blipFill rotWithShape="1">
          <a:blip r:embed="rId11">
            <a:alphaModFix/>
          </a:blip>
          <a:srcRect/>
          <a:stretch/>
        </p:blipFill>
        <p:spPr>
          <a:xfrm>
            <a:off x="458986" y="4027938"/>
            <a:ext cx="365982" cy="365982"/>
          </a:xfrm>
          <a:prstGeom prst="rect">
            <a:avLst/>
          </a:prstGeom>
          <a:noFill/>
          <a:ln>
            <a:noFill/>
          </a:ln>
        </p:spPr>
      </p:pic>
      <p:pic>
        <p:nvPicPr>
          <p:cNvPr id="292" name="Google Shape;292;p56"/>
          <p:cNvPicPr preferRelativeResize="0"/>
          <p:nvPr/>
        </p:nvPicPr>
        <p:blipFill rotWithShape="1">
          <a:blip r:embed="rId12">
            <a:alphaModFix/>
          </a:blip>
          <a:srcRect/>
          <a:stretch/>
        </p:blipFill>
        <p:spPr>
          <a:xfrm>
            <a:off x="458986" y="4505602"/>
            <a:ext cx="365982" cy="365982"/>
          </a:xfrm>
          <a:prstGeom prst="rect">
            <a:avLst/>
          </a:prstGeom>
          <a:noFill/>
          <a:ln>
            <a:noFill/>
          </a:ln>
        </p:spPr>
      </p:pic>
      <p:pic>
        <p:nvPicPr>
          <p:cNvPr id="293" name="Google Shape;293;p56"/>
          <p:cNvPicPr preferRelativeResize="0"/>
          <p:nvPr/>
        </p:nvPicPr>
        <p:blipFill rotWithShape="1">
          <a:blip r:embed="rId13">
            <a:alphaModFix/>
          </a:blip>
          <a:srcRect/>
          <a:stretch/>
        </p:blipFill>
        <p:spPr>
          <a:xfrm>
            <a:off x="458986" y="4973385"/>
            <a:ext cx="365982" cy="36598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FEC558"/>
            </a:gs>
          </a:gsLst>
          <a:lin ang="5400700" scaled="0"/>
        </a:gradFill>
        <a:effectLst/>
      </p:bgPr>
    </p:bg>
    <p:spTree>
      <p:nvGrpSpPr>
        <p:cNvPr id="1" name="Shape 297"/>
        <p:cNvGrpSpPr/>
        <p:nvPr/>
      </p:nvGrpSpPr>
      <p:grpSpPr>
        <a:xfrm>
          <a:off x="0" y="0"/>
          <a:ext cx="0" cy="0"/>
          <a:chOff x="0" y="0"/>
          <a:chExt cx="0" cy="0"/>
        </a:xfrm>
      </p:grpSpPr>
      <p:sp>
        <p:nvSpPr>
          <p:cNvPr id="298" name="Google Shape;298;p57"/>
          <p:cNvSpPr/>
          <p:nvPr/>
        </p:nvSpPr>
        <p:spPr>
          <a:xfrm>
            <a:off x="2417831" y="-1370504"/>
            <a:ext cx="2753913" cy="2744861"/>
          </a:xfrm>
          <a:prstGeom prst="pie">
            <a:avLst>
              <a:gd name="adj1" fmla="val 0"/>
              <a:gd name="adj2" fmla="val 10802873"/>
            </a:avLst>
          </a:prstGeom>
          <a:solidFill>
            <a:srgbClr val="FEC558"/>
          </a:solidFill>
          <a:ln>
            <a:noFill/>
          </a:ln>
        </p:spPr>
        <p:txBody>
          <a:bodyPr spcFirstLastPara="1" wrap="square" lIns="91675" tIns="91675" rIns="91675" bIns="91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57"/>
          <p:cNvSpPr/>
          <p:nvPr/>
        </p:nvSpPr>
        <p:spPr>
          <a:xfrm>
            <a:off x="2184097" y="2249261"/>
            <a:ext cx="3223440" cy="1334908"/>
          </a:xfrm>
          <a:prstGeom prst="roundRect">
            <a:avLst>
              <a:gd name="adj" fmla="val 16667"/>
            </a:avLst>
          </a:prstGeom>
          <a:solidFill>
            <a:srgbClr val="FEC558"/>
          </a:solidFill>
          <a:ln>
            <a:noFill/>
          </a:ln>
          <a:effectLst>
            <a:outerShdw blurRad="142875" algn="bl" rotWithShape="0">
              <a:srgbClr val="000000">
                <a:alpha val="24705"/>
              </a:srgbClr>
            </a:outerShdw>
          </a:effectLst>
        </p:spPr>
        <p:txBody>
          <a:bodyPr spcFirstLastPara="1" wrap="square" lIns="91675" tIns="91675" rIns="91675" bIns="91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57"/>
          <p:cNvSpPr/>
          <p:nvPr/>
        </p:nvSpPr>
        <p:spPr>
          <a:xfrm>
            <a:off x="917971" y="2720421"/>
            <a:ext cx="5755691" cy="1716439"/>
          </a:xfrm>
          <a:prstGeom prst="roundRect">
            <a:avLst>
              <a:gd name="adj" fmla="val 11111"/>
            </a:avLst>
          </a:prstGeom>
          <a:solidFill>
            <a:schemeClr val="lt1"/>
          </a:solidFill>
          <a:ln>
            <a:noFill/>
          </a:ln>
          <a:effectLst>
            <a:outerShdw blurRad="71438" algn="bl" rotWithShape="0">
              <a:srgbClr val="000000">
                <a:alpha val="24705"/>
              </a:srgbClr>
            </a:outerShdw>
          </a:effectLst>
        </p:spPr>
        <p:txBody>
          <a:bodyPr spcFirstLastPara="1" wrap="square" lIns="91675" tIns="91675" rIns="91675" bIns="91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301" name="Google Shape;301;p57"/>
          <p:cNvGraphicFramePr/>
          <p:nvPr>
            <p:extLst>
              <p:ext uri="{D42A27DB-BD31-4B8C-83A1-F6EECF244321}">
                <p14:modId xmlns:p14="http://schemas.microsoft.com/office/powerpoint/2010/main" val="991606343"/>
              </p:ext>
            </p:extLst>
          </p:nvPr>
        </p:nvGraphicFramePr>
        <p:xfrm>
          <a:off x="1040749" y="2810592"/>
          <a:ext cx="5507825" cy="1144855"/>
        </p:xfrm>
        <a:graphic>
          <a:graphicData uri="http://schemas.openxmlformats.org/drawingml/2006/table">
            <a:tbl>
              <a:tblPr>
                <a:noFill/>
                <a:tableStyleId>{ADC36DAF-32DC-4613-B5DC-CD49B13ED1D9}</a:tableStyleId>
              </a:tblPr>
              <a:tblGrid>
                <a:gridCol w="5507825">
                  <a:extLst>
                    <a:ext uri="{9D8B030D-6E8A-4147-A177-3AD203B41FA5}">
                      <a16:colId xmlns:a16="http://schemas.microsoft.com/office/drawing/2014/main" val="20000"/>
                    </a:ext>
                  </a:extLst>
                </a:gridCol>
              </a:tblGrid>
              <a:tr h="0">
                <a:tc>
                  <a:txBody>
                    <a:bodyPr/>
                    <a:lstStyle/>
                    <a:p>
                      <a:pPr marL="0" marR="0" lvl="0" indent="0" algn="l" rtl="0">
                        <a:lnSpc>
                          <a:spcPct val="115000"/>
                        </a:lnSpc>
                        <a:spcBef>
                          <a:spcPts val="0"/>
                        </a:spcBef>
                        <a:spcAft>
                          <a:spcPts val="0"/>
                        </a:spcAft>
                        <a:buClr>
                          <a:srgbClr val="000000"/>
                        </a:buClr>
                        <a:buSzPts val="1000"/>
                        <a:buFont typeface="Arial"/>
                        <a:buNone/>
                      </a:pPr>
                      <a:r>
                        <a:rPr lang="en" sz="1000" b="1" u="none" strike="noStrike" cap="none" dirty="0">
                          <a:solidFill>
                            <a:srgbClr val="535353"/>
                          </a:solidFill>
                          <a:latin typeface="Nunito" pitchFamily="2" charset="0"/>
                          <a:ea typeface="Poppins"/>
                          <a:cs typeface="Poppins"/>
                          <a:sym typeface="Poppins"/>
                        </a:rPr>
                        <a:t>Consumer Insights</a:t>
                      </a:r>
                      <a:endParaRPr sz="1000" b="1" u="none" strike="noStrike" cap="none" dirty="0">
                        <a:solidFill>
                          <a:srgbClr val="535353"/>
                        </a:solidFill>
                        <a:latin typeface="Nunito" pitchFamily="2" charset="0"/>
                        <a:ea typeface="Poppins"/>
                        <a:cs typeface="Poppins"/>
                        <a:sym typeface="Poppins"/>
                      </a:endParaRPr>
                    </a:p>
                  </a:txBody>
                  <a:tcPr marL="91775" marR="91775" marT="91475" marB="91475">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solidFill>
                      <a:prstDash val="solid"/>
                      <a:round/>
                      <a:headEnd type="none" w="sm" len="sm"/>
                      <a:tailEnd type="none" w="sm" len="sm"/>
                    </a:lnT>
                    <a:lnB w="38100" cap="flat" cmpd="sng">
                      <a:solidFill>
                        <a:srgbClr val="FEC558"/>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0">
                <a:tc>
                  <a:txBody>
                    <a:bodyPr/>
                    <a:lstStyle/>
                    <a:p>
                      <a:pPr marL="457200" marR="0" lvl="0" indent="-273050" algn="l" rtl="0">
                        <a:lnSpc>
                          <a:spcPct val="115000"/>
                        </a:lnSpc>
                        <a:spcBef>
                          <a:spcPts val="0"/>
                        </a:spcBef>
                        <a:spcAft>
                          <a:spcPts val="0"/>
                        </a:spcAft>
                        <a:buClr>
                          <a:srgbClr val="535353"/>
                        </a:buClr>
                        <a:buSzPts val="700"/>
                        <a:buFont typeface="Poppins"/>
                        <a:buChar char="●"/>
                      </a:pPr>
                      <a:r>
                        <a:rPr lang="vi-VN" sz="700" u="none" strike="noStrike" cap="none" dirty="0">
                          <a:solidFill>
                            <a:srgbClr val="535353"/>
                          </a:solidFill>
                          <a:latin typeface="Nunito" pitchFamily="2" charset="0"/>
                          <a:ea typeface="Poppins"/>
                          <a:cs typeface="Poppins"/>
                          <a:sym typeface="Poppins"/>
                        </a:rPr>
                        <a:t>Millennials (độ tuổi 25-39) đang chọn các lựa chọn có nguồn gốc thực vật
Một nghiên cứu của Aramark (2019) cho thấy 60% người mua hộ gia đình thích chọn các lựa chọn có nguồn gốc thực vật khi chúng có sẵn.
Một cuộc khảo sát trực tiếp của Sprout Organic qua Courier Mail (2021) cho thấy 78% người được hỏi (n.3,852) cho biết họ sẽ cho con ăn sữa công thức thuần chay nếu có.</a:t>
                      </a:r>
                      <a:endParaRPr sz="700" u="none" strike="noStrike" cap="none" dirty="0">
                        <a:solidFill>
                          <a:srgbClr val="535353"/>
                        </a:solidFill>
                        <a:latin typeface="Nunito" pitchFamily="2" charset="0"/>
                        <a:ea typeface="Poppins"/>
                        <a:cs typeface="Poppins"/>
                        <a:sym typeface="Poppins"/>
                      </a:endParaRPr>
                    </a:p>
                  </a:txBody>
                  <a:tcPr marL="91775" marR="91775" marT="91475" marB="91475" anchor="ctr">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rgbClr val="FEC558"/>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pic>
        <p:nvPicPr>
          <p:cNvPr id="302" name="Google Shape;302;p57"/>
          <p:cNvPicPr preferRelativeResize="0"/>
          <p:nvPr/>
        </p:nvPicPr>
        <p:blipFill rotWithShape="1">
          <a:blip r:embed="rId3">
            <a:alphaModFix/>
          </a:blip>
          <a:srcRect/>
          <a:stretch/>
        </p:blipFill>
        <p:spPr>
          <a:xfrm>
            <a:off x="3106234" y="318843"/>
            <a:ext cx="1372431" cy="539169"/>
          </a:xfrm>
          <a:prstGeom prst="rect">
            <a:avLst/>
          </a:prstGeom>
          <a:noFill/>
          <a:ln>
            <a:noFill/>
          </a:ln>
        </p:spPr>
      </p:pic>
      <p:sp>
        <p:nvSpPr>
          <p:cNvPr id="303" name="Google Shape;303;p57"/>
          <p:cNvSpPr txBox="1"/>
          <p:nvPr/>
        </p:nvSpPr>
        <p:spPr>
          <a:xfrm>
            <a:off x="2327003" y="2264345"/>
            <a:ext cx="2937628" cy="492898"/>
          </a:xfrm>
          <a:prstGeom prst="rect">
            <a:avLst/>
          </a:prstGeom>
          <a:noFill/>
          <a:ln>
            <a:noFill/>
          </a:ln>
        </p:spPr>
        <p:txBody>
          <a:bodyPr spcFirstLastPara="1" wrap="square" lIns="91675" tIns="91675" rIns="91675" bIns="9167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 sz="2000" b="0" i="0" u="none" strike="noStrike" cap="none">
                <a:solidFill>
                  <a:schemeClr val="lt1"/>
                </a:solidFill>
                <a:latin typeface="Poppins ExtraBold"/>
                <a:ea typeface="Poppins ExtraBold"/>
                <a:cs typeface="Poppins ExtraBold"/>
                <a:sym typeface="Poppins ExtraBold"/>
              </a:rPr>
              <a:t>0-12 Months</a:t>
            </a:r>
            <a:endParaRPr sz="2000" b="0" i="0" u="none" strike="noStrike" cap="none">
              <a:solidFill>
                <a:schemeClr val="lt1"/>
              </a:solidFill>
              <a:latin typeface="Poppins ExtraBold"/>
              <a:ea typeface="Poppins ExtraBold"/>
              <a:cs typeface="Poppins ExtraBold"/>
              <a:sym typeface="Poppins ExtraBold"/>
            </a:endParaRPr>
          </a:p>
        </p:txBody>
      </p:sp>
      <p:sp>
        <p:nvSpPr>
          <p:cNvPr id="304" name="Google Shape;304;p57"/>
          <p:cNvSpPr/>
          <p:nvPr/>
        </p:nvSpPr>
        <p:spPr>
          <a:xfrm>
            <a:off x="916817" y="3995421"/>
            <a:ext cx="5755691" cy="2204234"/>
          </a:xfrm>
          <a:prstGeom prst="roundRect">
            <a:avLst>
              <a:gd name="adj" fmla="val 8272"/>
            </a:avLst>
          </a:prstGeom>
          <a:solidFill>
            <a:schemeClr val="lt1"/>
          </a:solidFill>
          <a:ln>
            <a:noFill/>
          </a:ln>
          <a:effectLst>
            <a:outerShdw blurRad="71438" algn="bl" rotWithShape="0">
              <a:srgbClr val="000000">
                <a:alpha val="24705"/>
              </a:srgbClr>
            </a:outerShdw>
          </a:effectLst>
        </p:spPr>
        <p:txBody>
          <a:bodyPr spcFirstLastPara="1" wrap="square" lIns="91675" tIns="91675" rIns="91675" bIns="916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graphicFrame>
        <p:nvGraphicFramePr>
          <p:cNvPr id="305" name="Google Shape;305;p57"/>
          <p:cNvGraphicFramePr/>
          <p:nvPr>
            <p:extLst>
              <p:ext uri="{D42A27DB-BD31-4B8C-83A1-F6EECF244321}">
                <p14:modId xmlns:p14="http://schemas.microsoft.com/office/powerpoint/2010/main" val="747818513"/>
              </p:ext>
            </p:extLst>
          </p:nvPr>
        </p:nvGraphicFramePr>
        <p:xfrm>
          <a:off x="1055665" y="4033069"/>
          <a:ext cx="5507825" cy="1792745"/>
        </p:xfrm>
        <a:graphic>
          <a:graphicData uri="http://schemas.openxmlformats.org/drawingml/2006/table">
            <a:tbl>
              <a:tblPr>
                <a:noFill/>
                <a:tableStyleId>{ADC36DAF-32DC-4613-B5DC-CD49B13ED1D9}</a:tableStyleId>
              </a:tblPr>
              <a:tblGrid>
                <a:gridCol w="5507825">
                  <a:extLst>
                    <a:ext uri="{9D8B030D-6E8A-4147-A177-3AD203B41FA5}">
                      <a16:colId xmlns:a16="http://schemas.microsoft.com/office/drawing/2014/main" val="20000"/>
                    </a:ext>
                  </a:extLst>
                </a:gridCol>
              </a:tblGrid>
              <a:tr h="349775">
                <a:tc>
                  <a:txBody>
                    <a:bodyPr/>
                    <a:lstStyle/>
                    <a:p>
                      <a:pPr marL="0" marR="0" lvl="0" indent="0" algn="l" rtl="0">
                        <a:lnSpc>
                          <a:spcPct val="115000"/>
                        </a:lnSpc>
                        <a:spcBef>
                          <a:spcPts val="0"/>
                        </a:spcBef>
                        <a:spcAft>
                          <a:spcPts val="0"/>
                        </a:spcAft>
                        <a:buClr>
                          <a:srgbClr val="000000"/>
                        </a:buClr>
                        <a:buSzPts val="1000"/>
                        <a:buFont typeface="Arial"/>
                        <a:buNone/>
                      </a:pPr>
                      <a:r>
                        <a:rPr lang="en" sz="1000" b="1" u="none" strike="noStrike" cap="none" dirty="0">
                          <a:solidFill>
                            <a:srgbClr val="535353"/>
                          </a:solidFill>
                          <a:latin typeface="Nunito" pitchFamily="2" charset="0"/>
                          <a:ea typeface="Poppins"/>
                          <a:cs typeface="Poppins"/>
                          <a:sym typeface="Poppins"/>
                        </a:rPr>
                        <a:t>Retailer Insights</a:t>
                      </a:r>
                      <a:endParaRPr sz="1000" b="1" u="none" strike="noStrike" cap="none" dirty="0">
                        <a:solidFill>
                          <a:srgbClr val="535353"/>
                        </a:solidFill>
                        <a:latin typeface="Nunito" pitchFamily="2" charset="0"/>
                        <a:ea typeface="Poppins"/>
                        <a:cs typeface="Poppins"/>
                        <a:sym typeface="Poppins"/>
                      </a:endParaRPr>
                    </a:p>
                  </a:txBody>
                  <a:tcPr marL="91775" marR="91775" marT="91475" marB="91475">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solidFill>
                      <a:prstDash val="solid"/>
                      <a:round/>
                      <a:headEnd type="none" w="sm" len="sm"/>
                      <a:tailEnd type="none" w="sm" len="sm"/>
                    </a:lnT>
                    <a:lnB w="38100" cap="flat" cmpd="sng">
                      <a:solidFill>
                        <a:srgbClr val="FEC558"/>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823450">
                <a:tc>
                  <a:txBody>
                    <a:bodyPr/>
                    <a:lstStyle/>
                    <a:p>
                      <a:pPr marL="457200" marR="0" lvl="0" indent="-273050" algn="l" rtl="0">
                        <a:lnSpc>
                          <a:spcPct val="115000"/>
                        </a:lnSpc>
                        <a:spcBef>
                          <a:spcPts val="0"/>
                        </a:spcBef>
                        <a:spcAft>
                          <a:spcPts val="0"/>
                        </a:spcAft>
                        <a:buClr>
                          <a:srgbClr val="535353"/>
                        </a:buClr>
                        <a:buSzPts val="700"/>
                        <a:buFont typeface="Poppins"/>
                        <a:buChar char="●"/>
                      </a:pPr>
                      <a:r>
                        <a:rPr lang="vi-VN" sz="800" u="none" strike="noStrike" cap="none" dirty="0">
                          <a:solidFill>
                            <a:schemeClr val="tx1"/>
                          </a:solidFill>
                          <a:latin typeface="Nunito Light" pitchFamily="2" charset="0"/>
                          <a:ea typeface="Poppins"/>
                          <a:cs typeface="Poppins"/>
                          <a:sym typeface="Poppins"/>
                        </a:rPr>
                        <a:t>Thực phẩm có nguồn gốc thực vật là phân khúc thực phẩm phát triển nhanh nhất trên thế giới với hơn 60% người được khảo sát lựa chọn có nguồn gốc thực vật thay vì các sản phẩm có nguồn gốc động vật.
Chú thích được tìm kiếm nhiều nhất trong sữa công thức cho trẻ sơ sinh vào năm 2020 là "hữu cơ" (72% người mua), tiếp theo là "ít gây dị ứng" (44% người mua).
Các công thức làm từ đậu nành cạnh tranh có trung bình 7 đơn vị mỗi cửa hàng mỗi tuần và hiện là sản phẩm không phải sữa duy nhất trên thị trường (bộ dữ liệu quét Nielsen, 2020).
Sữa công thức đậu nành không được khuyến khích cho trẻ sơ sinh dưới 6 tháng tuổi (Đại học Nhi khoa Úc) và thường chứa các thành phần có nguồn gốc động vật (vitamin D từ cừu, Omega-3 từ cá) không hấp dẫn người tiêu dùng có nguồn gốc thực vật.</a:t>
                      </a:r>
                      <a:endParaRPr sz="800" u="none" strike="noStrike" cap="none" dirty="0">
                        <a:solidFill>
                          <a:schemeClr val="tx1"/>
                        </a:solidFill>
                        <a:latin typeface="Nunito Light" pitchFamily="2" charset="0"/>
                        <a:ea typeface="Poppins"/>
                        <a:cs typeface="Poppins"/>
                        <a:sym typeface="Poppins"/>
                      </a:endParaRPr>
                    </a:p>
                  </a:txBody>
                  <a:tcPr marL="91775" marR="91775" marT="91475" marB="91475" anchor="ctr">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rgbClr val="FEC558"/>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306" name="Google Shape;306;p57"/>
          <p:cNvSpPr/>
          <p:nvPr/>
        </p:nvSpPr>
        <p:spPr>
          <a:xfrm>
            <a:off x="916817" y="5756821"/>
            <a:ext cx="5755691" cy="1878537"/>
          </a:xfrm>
          <a:prstGeom prst="roundRect">
            <a:avLst>
              <a:gd name="adj" fmla="val 10208"/>
            </a:avLst>
          </a:prstGeom>
          <a:solidFill>
            <a:schemeClr val="lt1"/>
          </a:solidFill>
          <a:ln>
            <a:noFill/>
          </a:ln>
          <a:effectLst>
            <a:outerShdw blurRad="71438" algn="bl" rotWithShape="0">
              <a:srgbClr val="000000">
                <a:alpha val="24705"/>
              </a:srgbClr>
            </a:outerShdw>
          </a:effectLst>
        </p:spPr>
        <p:txBody>
          <a:bodyPr spcFirstLastPara="1" wrap="square" lIns="91675" tIns="91675" rIns="91675" bIns="91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307" name="Google Shape;307;p57"/>
          <p:cNvGraphicFramePr/>
          <p:nvPr>
            <p:extLst>
              <p:ext uri="{D42A27DB-BD31-4B8C-83A1-F6EECF244321}">
                <p14:modId xmlns:p14="http://schemas.microsoft.com/office/powerpoint/2010/main" val="2874062962"/>
              </p:ext>
            </p:extLst>
          </p:nvPr>
        </p:nvGraphicFramePr>
        <p:xfrm>
          <a:off x="1040749" y="5774171"/>
          <a:ext cx="5507825" cy="1285063"/>
        </p:xfrm>
        <a:graphic>
          <a:graphicData uri="http://schemas.openxmlformats.org/drawingml/2006/table">
            <a:tbl>
              <a:tblPr>
                <a:noFill/>
                <a:tableStyleId>{ADC36DAF-32DC-4613-B5DC-CD49B13ED1D9}</a:tableStyleId>
              </a:tblPr>
              <a:tblGrid>
                <a:gridCol w="5507825">
                  <a:extLst>
                    <a:ext uri="{9D8B030D-6E8A-4147-A177-3AD203B41FA5}">
                      <a16:colId xmlns:a16="http://schemas.microsoft.com/office/drawing/2014/main" val="20000"/>
                    </a:ext>
                  </a:extLst>
                </a:gridCol>
              </a:tblGrid>
              <a:tr h="349775">
                <a:tc>
                  <a:txBody>
                    <a:bodyPr/>
                    <a:lstStyle/>
                    <a:p>
                      <a:pPr marL="0" marR="0" lvl="0" indent="0" algn="l" rtl="0">
                        <a:lnSpc>
                          <a:spcPct val="115000"/>
                        </a:lnSpc>
                        <a:spcBef>
                          <a:spcPts val="0"/>
                        </a:spcBef>
                        <a:spcAft>
                          <a:spcPts val="0"/>
                        </a:spcAft>
                        <a:buClr>
                          <a:srgbClr val="000000"/>
                        </a:buClr>
                        <a:buSzPts val="1000"/>
                        <a:buFont typeface="Arial"/>
                        <a:buNone/>
                      </a:pPr>
                      <a:r>
                        <a:rPr lang="en" sz="1000" b="1" u="none" strike="noStrike" cap="none" dirty="0">
                          <a:solidFill>
                            <a:srgbClr val="535353"/>
                          </a:solidFill>
                          <a:latin typeface="Nunito" pitchFamily="2" charset="0"/>
                          <a:ea typeface="Poppins"/>
                          <a:cs typeface="Poppins"/>
                          <a:sym typeface="Poppins"/>
                        </a:rPr>
                        <a:t>Product Details</a:t>
                      </a:r>
                      <a:endParaRPr sz="1000" b="1" u="none" strike="noStrike" cap="none" dirty="0">
                        <a:solidFill>
                          <a:srgbClr val="535353"/>
                        </a:solidFill>
                        <a:latin typeface="Nunito" pitchFamily="2" charset="0"/>
                        <a:ea typeface="Poppins"/>
                        <a:cs typeface="Poppins"/>
                        <a:sym typeface="Poppins"/>
                      </a:endParaRPr>
                    </a:p>
                  </a:txBody>
                  <a:tcPr marL="91775" marR="91775" marT="91475" marB="91475">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solidFill>
                      <a:prstDash val="solid"/>
                      <a:round/>
                      <a:headEnd type="none" w="sm" len="sm"/>
                      <a:tailEnd type="none" w="sm" len="sm"/>
                    </a:lnT>
                    <a:lnB w="38100" cap="flat" cmpd="sng">
                      <a:solidFill>
                        <a:srgbClr val="FEC558"/>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823450">
                <a:tc>
                  <a:txBody>
                    <a:bodyPr/>
                    <a:lstStyle/>
                    <a:p>
                      <a:pPr marL="457200" marR="0" lvl="0" indent="-273050" algn="l" rtl="0">
                        <a:lnSpc>
                          <a:spcPct val="115000"/>
                        </a:lnSpc>
                        <a:spcBef>
                          <a:spcPts val="0"/>
                        </a:spcBef>
                        <a:spcAft>
                          <a:spcPts val="0"/>
                        </a:spcAft>
                        <a:buClr>
                          <a:srgbClr val="535353"/>
                        </a:buClr>
                        <a:buSzPts val="700"/>
                        <a:buFont typeface="Poppins"/>
                        <a:buChar char="●"/>
                      </a:pPr>
                      <a:r>
                        <a:rPr lang="vi-VN" sz="700" u="none" strike="noStrike" cap="none" dirty="0">
                          <a:solidFill>
                            <a:schemeClr val="tx1"/>
                          </a:solidFill>
                          <a:latin typeface="Nunito Light" pitchFamily="2" charset="0"/>
                          <a:ea typeface="Poppins"/>
                          <a:cs typeface="Poppins"/>
                          <a:sym typeface="Poppins"/>
                        </a:rPr>
                        <a:t>Sprout Organic Infant Formula là sữa công thức trẻ sơ sinh hữu cơ và 100% có nguồn gốc thực vật đầu tiên trên thế giới được phê duyệt để bán tại Úc. Sản phẩm đã được phát triển được 5 năm và ra mắt vào ngày 1 tháng 6 năm 2021.
</a:t>
                      </a:r>
                      <a:r>
                        <a:rPr lang="vi-VN" sz="700" b="0" dirty="0">
                          <a:solidFill>
                            <a:schemeClr val="tx1"/>
                          </a:solidFill>
                          <a:latin typeface="Nunito Light" pitchFamily="2" charset="0"/>
                        </a:rPr>
                        <a:t>Điểm đặc biệt nhất của Sprout Organic so với các loại sữa công thức không sữa động vật khác là công thức dựa trên thực phẩm tự nhiên. Trong bảng thành phần, nguyên liệu đứng đầu là carbohydrate tự nhiên từ wholefood – </a:t>
                      </a:r>
                      <a:r>
                        <a:rPr lang="vi-VN" sz="700" b="0" i="1" dirty="0">
                          <a:solidFill>
                            <a:schemeClr val="tx1"/>
                          </a:solidFill>
                          <a:latin typeface="Nunito Light" pitchFamily="2" charset="0"/>
                        </a:rPr>
                        <a:t>không phải</a:t>
                      </a:r>
                      <a:r>
                        <a:rPr lang="vi-VN" sz="700" b="0" dirty="0">
                          <a:solidFill>
                            <a:schemeClr val="tx1"/>
                          </a:solidFill>
                          <a:latin typeface="Nunito Light" pitchFamily="2" charset="0"/>
                        </a:rPr>
                        <a:t> các loại đường tinh luyện như corn syrup (siro bắp) hay glucose thường thấy </a:t>
                      </a:r>
                      <a:r>
                        <a:rPr lang="vi-VN" sz="700" dirty="0">
                          <a:solidFill>
                            <a:schemeClr val="tx1"/>
                          </a:solidFill>
                          <a:latin typeface="Nunito Light" pitchFamily="2" charset="0"/>
                        </a:rPr>
                        <a:t>ở nhiều sản phẩm khác</a:t>
                      </a:r>
                      <a:r>
                        <a:rPr lang="vi-VN" sz="800" dirty="0">
                          <a:solidFill>
                            <a:schemeClr val="tx1"/>
                          </a:solidFill>
                        </a:rPr>
                        <a:t>.</a:t>
                      </a:r>
                      <a:r>
                        <a:rPr lang="vi-VN" sz="700" u="none" strike="noStrike" cap="none" dirty="0">
                          <a:solidFill>
                            <a:schemeClr val="tx1"/>
                          </a:solidFill>
                          <a:latin typeface="Nunito" pitchFamily="2" charset="0"/>
                          <a:ea typeface="Poppins"/>
                          <a:cs typeface="Poppins"/>
                          <a:sym typeface="Poppins"/>
                        </a:rPr>
                        <a:t>
</a:t>
                      </a:r>
                      <a:r>
                        <a:rPr lang="vi-VN" sz="700" u="none" strike="noStrike" cap="none" dirty="0">
                          <a:solidFill>
                            <a:schemeClr val="tx1"/>
                          </a:solidFill>
                          <a:latin typeface="Nunito Light" pitchFamily="2" charset="0"/>
                          <a:ea typeface="Poppins"/>
                          <a:cs typeface="Poppins"/>
                          <a:sym typeface="Poppins"/>
                        </a:rPr>
                        <a:t>Sản phẩm được hỗ trợ bởi các chiến dịch tiếp thị và quảng cáo lớn trong suốt năm 2021/22.</a:t>
                      </a:r>
                      <a:endParaRPr sz="700" u="none" strike="noStrike" cap="none" dirty="0">
                        <a:solidFill>
                          <a:schemeClr val="tx1"/>
                        </a:solidFill>
                        <a:latin typeface="Nunito Light" pitchFamily="2" charset="0"/>
                        <a:ea typeface="Poppins"/>
                        <a:cs typeface="Poppins"/>
                        <a:sym typeface="Poppins"/>
                      </a:endParaRPr>
                    </a:p>
                  </a:txBody>
                  <a:tcPr marL="91775" marR="91775" marT="91475" marB="91475" anchor="ctr">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rgbClr val="FEC558"/>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308" name="Google Shape;308;p57"/>
          <p:cNvSpPr/>
          <p:nvPr/>
        </p:nvSpPr>
        <p:spPr>
          <a:xfrm>
            <a:off x="916817" y="7023060"/>
            <a:ext cx="5755691" cy="1134687"/>
          </a:xfrm>
          <a:prstGeom prst="roundRect">
            <a:avLst>
              <a:gd name="adj" fmla="val 14340"/>
            </a:avLst>
          </a:prstGeom>
          <a:solidFill>
            <a:schemeClr val="lt1"/>
          </a:solidFill>
          <a:ln>
            <a:noFill/>
          </a:ln>
          <a:effectLst>
            <a:outerShdw blurRad="71438" algn="bl" rotWithShape="0">
              <a:srgbClr val="000000">
                <a:alpha val="24705"/>
              </a:srgbClr>
            </a:outerShdw>
          </a:effectLst>
        </p:spPr>
        <p:txBody>
          <a:bodyPr spcFirstLastPara="1" wrap="square" lIns="91675" tIns="91675" rIns="91675" bIns="91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309" name="Google Shape;309;p57"/>
          <p:cNvGraphicFramePr/>
          <p:nvPr/>
        </p:nvGraphicFramePr>
        <p:xfrm>
          <a:off x="1040774" y="7112370"/>
          <a:ext cx="5507750" cy="986549"/>
        </p:xfrm>
        <a:graphic>
          <a:graphicData uri="http://schemas.openxmlformats.org/drawingml/2006/table">
            <a:tbl>
              <a:tblPr>
                <a:noFill/>
                <a:tableStyleId>{ADC36DAF-32DC-4613-B5DC-CD49B13ED1D9}</a:tableStyleId>
              </a:tblPr>
              <a:tblGrid>
                <a:gridCol w="1390875">
                  <a:extLst>
                    <a:ext uri="{9D8B030D-6E8A-4147-A177-3AD203B41FA5}">
                      <a16:colId xmlns:a16="http://schemas.microsoft.com/office/drawing/2014/main" val="20000"/>
                    </a:ext>
                  </a:extLst>
                </a:gridCol>
                <a:gridCol w="823375">
                  <a:extLst>
                    <a:ext uri="{9D8B030D-6E8A-4147-A177-3AD203B41FA5}">
                      <a16:colId xmlns:a16="http://schemas.microsoft.com/office/drawing/2014/main" val="20001"/>
                    </a:ext>
                  </a:extLst>
                </a:gridCol>
                <a:gridCol w="823375">
                  <a:extLst>
                    <a:ext uri="{9D8B030D-6E8A-4147-A177-3AD203B41FA5}">
                      <a16:colId xmlns:a16="http://schemas.microsoft.com/office/drawing/2014/main" val="20002"/>
                    </a:ext>
                  </a:extLst>
                </a:gridCol>
                <a:gridCol w="823375">
                  <a:extLst>
                    <a:ext uri="{9D8B030D-6E8A-4147-A177-3AD203B41FA5}">
                      <a16:colId xmlns:a16="http://schemas.microsoft.com/office/drawing/2014/main" val="20003"/>
                    </a:ext>
                  </a:extLst>
                </a:gridCol>
                <a:gridCol w="823375">
                  <a:extLst>
                    <a:ext uri="{9D8B030D-6E8A-4147-A177-3AD203B41FA5}">
                      <a16:colId xmlns:a16="http://schemas.microsoft.com/office/drawing/2014/main" val="20004"/>
                    </a:ext>
                  </a:extLst>
                </a:gridCol>
                <a:gridCol w="823375">
                  <a:extLst>
                    <a:ext uri="{9D8B030D-6E8A-4147-A177-3AD203B41FA5}">
                      <a16:colId xmlns:a16="http://schemas.microsoft.com/office/drawing/2014/main" val="20005"/>
                    </a:ext>
                  </a:extLst>
                </a:gridCol>
              </a:tblGrid>
              <a:tr h="296225">
                <a:tc>
                  <a:txBody>
                    <a:bodyPr/>
                    <a:lstStyle/>
                    <a:p>
                      <a:pPr marL="0" marR="0" lvl="0" indent="0" algn="l" rtl="0">
                        <a:lnSpc>
                          <a:spcPct val="115000"/>
                        </a:lnSpc>
                        <a:spcBef>
                          <a:spcPts val="0"/>
                        </a:spcBef>
                        <a:spcAft>
                          <a:spcPts val="0"/>
                        </a:spcAft>
                        <a:buClr>
                          <a:srgbClr val="000000"/>
                        </a:buClr>
                        <a:buSzPts val="1000"/>
                        <a:buFont typeface="Arial"/>
                        <a:buNone/>
                      </a:pPr>
                      <a:r>
                        <a:rPr lang="en" sz="1000" b="1" u="none" strike="noStrike" cap="none" dirty="0">
                          <a:solidFill>
                            <a:srgbClr val="535353"/>
                          </a:solidFill>
                          <a:latin typeface="Nunito" pitchFamily="2" charset="0"/>
                          <a:ea typeface="Poppins"/>
                          <a:cs typeface="Poppins"/>
                          <a:sym typeface="Poppins"/>
                        </a:rPr>
                        <a:t>Product Description</a:t>
                      </a:r>
                      <a:endParaRPr sz="1000" b="1" u="none" strike="noStrike" cap="none" dirty="0">
                        <a:solidFill>
                          <a:srgbClr val="535353"/>
                        </a:solidFill>
                        <a:latin typeface="Nunito" pitchFamily="2" charset="0"/>
                        <a:ea typeface="Poppins"/>
                        <a:cs typeface="Poppins"/>
                        <a:sym typeface="Poppins"/>
                      </a:endParaRPr>
                    </a:p>
                  </a:txBody>
                  <a:tcPr marL="91775" marR="91775" marT="91475" marB="91475" anchor="ctr">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solidFill>
                      <a:prstDash val="solid"/>
                      <a:round/>
                      <a:headEnd type="none" w="sm" len="sm"/>
                      <a:tailEnd type="none" w="sm" len="sm"/>
                    </a:lnT>
                    <a:lnB w="38100" cap="flat" cmpd="sng">
                      <a:solidFill>
                        <a:srgbClr val="FEC558"/>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 sz="1000" b="1" u="none" strike="noStrike" cap="none" dirty="0">
                          <a:solidFill>
                            <a:srgbClr val="535353"/>
                          </a:solidFill>
                          <a:latin typeface="Nunito" pitchFamily="2" charset="0"/>
                          <a:ea typeface="Poppins"/>
                          <a:cs typeface="Poppins"/>
                          <a:sym typeface="Poppins"/>
                        </a:rPr>
                        <a:t>Unit</a:t>
                      </a:r>
                      <a:endParaRPr sz="1000" b="1" u="none" strike="noStrike" cap="none" dirty="0">
                        <a:solidFill>
                          <a:srgbClr val="535353"/>
                        </a:solidFill>
                        <a:latin typeface="Nunito" pitchFamily="2" charset="0"/>
                        <a:ea typeface="Poppins"/>
                        <a:cs typeface="Poppins"/>
                        <a:sym typeface="Poppins"/>
                      </a:endParaRPr>
                    </a:p>
                    <a:p>
                      <a:pPr marL="0" marR="0" lvl="0" indent="0" algn="l" rtl="0">
                        <a:lnSpc>
                          <a:spcPct val="115000"/>
                        </a:lnSpc>
                        <a:spcBef>
                          <a:spcPts val="0"/>
                        </a:spcBef>
                        <a:spcAft>
                          <a:spcPts val="0"/>
                        </a:spcAft>
                        <a:buClr>
                          <a:srgbClr val="000000"/>
                        </a:buClr>
                        <a:buSzPts val="1000"/>
                        <a:buFont typeface="Arial"/>
                        <a:buNone/>
                      </a:pPr>
                      <a:r>
                        <a:rPr lang="en" sz="1000" b="1" u="none" strike="noStrike" cap="none" dirty="0">
                          <a:solidFill>
                            <a:srgbClr val="535353"/>
                          </a:solidFill>
                          <a:latin typeface="Nunito" pitchFamily="2" charset="0"/>
                          <a:ea typeface="Poppins"/>
                          <a:cs typeface="Poppins"/>
                          <a:sym typeface="Poppins"/>
                        </a:rPr>
                        <a:t>Weight</a:t>
                      </a:r>
                      <a:endParaRPr sz="1000" b="1" u="none" strike="noStrike" cap="none" dirty="0">
                        <a:solidFill>
                          <a:srgbClr val="535353"/>
                        </a:solidFill>
                        <a:latin typeface="Nunito" pitchFamily="2" charset="0"/>
                        <a:ea typeface="Poppins"/>
                        <a:cs typeface="Poppins"/>
                        <a:sym typeface="Poppins"/>
                      </a:endParaRPr>
                    </a:p>
                  </a:txBody>
                  <a:tcPr marL="91775" marR="91775" marT="91475" marB="9147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solidFill>
                      <a:prstDash val="solid"/>
                      <a:round/>
                      <a:headEnd type="none" w="sm" len="sm"/>
                      <a:tailEnd type="none" w="sm" len="sm"/>
                    </a:lnT>
                    <a:lnB w="38100" cap="flat" cmpd="sng">
                      <a:solidFill>
                        <a:srgbClr val="FEC558"/>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 sz="1000" b="1" u="none" strike="noStrike" cap="none" dirty="0">
                          <a:solidFill>
                            <a:srgbClr val="535353"/>
                          </a:solidFill>
                          <a:latin typeface="Nunito" pitchFamily="2" charset="0"/>
                          <a:ea typeface="Poppins"/>
                          <a:cs typeface="Poppins"/>
                          <a:sym typeface="Poppins"/>
                        </a:rPr>
                        <a:t>Carton</a:t>
                      </a:r>
                      <a:endParaRPr sz="1000" b="1" u="none" strike="noStrike" cap="none" dirty="0">
                        <a:solidFill>
                          <a:srgbClr val="535353"/>
                        </a:solidFill>
                        <a:latin typeface="Nunito" pitchFamily="2" charset="0"/>
                        <a:ea typeface="Poppins"/>
                        <a:cs typeface="Poppins"/>
                        <a:sym typeface="Poppins"/>
                      </a:endParaRPr>
                    </a:p>
                    <a:p>
                      <a:pPr marL="0" marR="0" lvl="0" indent="0" algn="l" rtl="0">
                        <a:lnSpc>
                          <a:spcPct val="115000"/>
                        </a:lnSpc>
                        <a:spcBef>
                          <a:spcPts val="0"/>
                        </a:spcBef>
                        <a:spcAft>
                          <a:spcPts val="0"/>
                        </a:spcAft>
                        <a:buClr>
                          <a:srgbClr val="000000"/>
                        </a:buClr>
                        <a:buSzPts val="1000"/>
                        <a:buFont typeface="Arial"/>
                        <a:buNone/>
                      </a:pPr>
                      <a:r>
                        <a:rPr lang="en" sz="1000" b="1" u="none" strike="noStrike" cap="none" dirty="0">
                          <a:solidFill>
                            <a:srgbClr val="535353"/>
                          </a:solidFill>
                          <a:latin typeface="Nunito" pitchFamily="2" charset="0"/>
                          <a:ea typeface="Poppins"/>
                          <a:cs typeface="Poppins"/>
                          <a:sym typeface="Poppins"/>
                        </a:rPr>
                        <a:t>Pack</a:t>
                      </a:r>
                      <a:endParaRPr sz="1000" b="1" u="none" strike="noStrike" cap="none" dirty="0">
                        <a:solidFill>
                          <a:srgbClr val="535353"/>
                        </a:solidFill>
                        <a:latin typeface="Nunito" pitchFamily="2" charset="0"/>
                        <a:ea typeface="Poppins"/>
                        <a:cs typeface="Poppins"/>
                        <a:sym typeface="Poppins"/>
                      </a:endParaRPr>
                    </a:p>
                  </a:txBody>
                  <a:tcPr marL="91775" marR="91775" marT="91475" marB="9147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solidFill>
                      <a:prstDash val="solid"/>
                      <a:round/>
                      <a:headEnd type="none" w="sm" len="sm"/>
                      <a:tailEnd type="none" w="sm" len="sm"/>
                    </a:lnT>
                    <a:lnB w="38100" cap="flat" cmpd="sng">
                      <a:solidFill>
                        <a:srgbClr val="FEC558"/>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chemeClr val="dk1"/>
                        </a:buClr>
                        <a:buSzPts val="1100"/>
                        <a:buFont typeface="Arial"/>
                        <a:buNone/>
                      </a:pPr>
                      <a:r>
                        <a:rPr lang="en" sz="1000" b="1" u="none" strike="noStrike" cap="none" dirty="0">
                          <a:solidFill>
                            <a:srgbClr val="535353"/>
                          </a:solidFill>
                          <a:latin typeface="Nunito" pitchFamily="2" charset="0"/>
                          <a:ea typeface="Poppins"/>
                          <a:cs typeface="Poppins"/>
                          <a:sym typeface="Poppins"/>
                        </a:rPr>
                        <a:t>Net</a:t>
                      </a:r>
                      <a:endParaRPr sz="1000" b="1" u="none" strike="noStrike" cap="none" dirty="0">
                        <a:solidFill>
                          <a:srgbClr val="535353"/>
                        </a:solidFill>
                        <a:latin typeface="Nunito" pitchFamily="2" charset="0"/>
                        <a:ea typeface="Poppins"/>
                        <a:cs typeface="Poppins"/>
                        <a:sym typeface="Poppins"/>
                      </a:endParaRPr>
                    </a:p>
                    <a:p>
                      <a:pPr marL="0" marR="0" lvl="0" indent="0" algn="l" rtl="0">
                        <a:lnSpc>
                          <a:spcPct val="115000"/>
                        </a:lnSpc>
                        <a:spcBef>
                          <a:spcPts val="0"/>
                        </a:spcBef>
                        <a:spcAft>
                          <a:spcPts val="0"/>
                        </a:spcAft>
                        <a:buClr>
                          <a:srgbClr val="000000"/>
                        </a:buClr>
                        <a:buSzPts val="1000"/>
                        <a:buFont typeface="Arial"/>
                        <a:buNone/>
                      </a:pPr>
                      <a:r>
                        <a:rPr lang="en" sz="1000" b="1" u="none" strike="noStrike" cap="none" dirty="0">
                          <a:solidFill>
                            <a:srgbClr val="535353"/>
                          </a:solidFill>
                          <a:latin typeface="Nunito" pitchFamily="2" charset="0"/>
                          <a:ea typeface="Poppins"/>
                          <a:cs typeface="Poppins"/>
                          <a:sym typeface="Poppins"/>
                        </a:rPr>
                        <a:t>Weight</a:t>
                      </a:r>
                      <a:endParaRPr sz="1000" b="1" u="none" strike="noStrike" cap="none" dirty="0">
                        <a:solidFill>
                          <a:srgbClr val="535353"/>
                        </a:solidFill>
                        <a:latin typeface="Nunito" pitchFamily="2" charset="0"/>
                        <a:ea typeface="Poppins"/>
                        <a:cs typeface="Poppins"/>
                        <a:sym typeface="Poppins"/>
                      </a:endParaRPr>
                    </a:p>
                  </a:txBody>
                  <a:tcPr marL="91775" marR="91775" marT="91475" marB="9147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solidFill>
                      <a:prstDash val="solid"/>
                      <a:round/>
                      <a:headEnd type="none" w="sm" len="sm"/>
                      <a:tailEnd type="none" w="sm" len="sm"/>
                    </a:lnT>
                    <a:lnB w="38100" cap="flat" cmpd="sng">
                      <a:solidFill>
                        <a:srgbClr val="FEC558"/>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 sz="1000" b="1" u="none" strike="noStrike" cap="none" dirty="0">
                          <a:solidFill>
                            <a:srgbClr val="535353"/>
                          </a:solidFill>
                          <a:latin typeface="Nunito" pitchFamily="2" charset="0"/>
                          <a:ea typeface="Poppins"/>
                          <a:cs typeface="Poppins"/>
                          <a:sym typeface="Poppins"/>
                        </a:rPr>
                        <a:t>Cartons /</a:t>
                      </a:r>
                      <a:endParaRPr sz="1000" b="1" u="none" strike="noStrike" cap="none" dirty="0">
                        <a:solidFill>
                          <a:srgbClr val="535353"/>
                        </a:solidFill>
                        <a:latin typeface="Nunito" pitchFamily="2" charset="0"/>
                        <a:ea typeface="Poppins"/>
                        <a:cs typeface="Poppins"/>
                        <a:sym typeface="Poppins"/>
                      </a:endParaRPr>
                    </a:p>
                    <a:p>
                      <a:pPr marL="0" marR="0" lvl="0" indent="0" algn="l" rtl="0">
                        <a:lnSpc>
                          <a:spcPct val="115000"/>
                        </a:lnSpc>
                        <a:spcBef>
                          <a:spcPts val="0"/>
                        </a:spcBef>
                        <a:spcAft>
                          <a:spcPts val="0"/>
                        </a:spcAft>
                        <a:buClr>
                          <a:srgbClr val="000000"/>
                        </a:buClr>
                        <a:buSzPts val="1000"/>
                        <a:buFont typeface="Arial"/>
                        <a:buNone/>
                      </a:pPr>
                      <a:r>
                        <a:rPr lang="en" sz="1000" b="1" u="none" strike="noStrike" cap="none" dirty="0">
                          <a:solidFill>
                            <a:srgbClr val="535353"/>
                          </a:solidFill>
                          <a:latin typeface="Nunito" pitchFamily="2" charset="0"/>
                          <a:ea typeface="Poppins"/>
                          <a:cs typeface="Poppins"/>
                          <a:sym typeface="Poppins"/>
                        </a:rPr>
                        <a:t>Pallet</a:t>
                      </a:r>
                      <a:endParaRPr sz="1000" b="1" u="none" strike="noStrike" cap="none" dirty="0">
                        <a:solidFill>
                          <a:srgbClr val="535353"/>
                        </a:solidFill>
                        <a:latin typeface="Nunito" pitchFamily="2" charset="0"/>
                        <a:ea typeface="Poppins"/>
                        <a:cs typeface="Poppins"/>
                        <a:sym typeface="Poppins"/>
                      </a:endParaRPr>
                    </a:p>
                  </a:txBody>
                  <a:tcPr marL="91775" marR="91775" marT="91475" marB="9147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solidFill>
                      <a:prstDash val="solid"/>
                      <a:round/>
                      <a:headEnd type="none" w="sm" len="sm"/>
                      <a:tailEnd type="none" w="sm" len="sm"/>
                    </a:lnT>
                    <a:lnB w="38100" cap="flat" cmpd="sng">
                      <a:solidFill>
                        <a:srgbClr val="FEC558"/>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 sz="1000" b="1" u="none" strike="noStrike" cap="none" dirty="0">
                          <a:solidFill>
                            <a:srgbClr val="535353"/>
                          </a:solidFill>
                          <a:latin typeface="Nunito" pitchFamily="2" charset="0"/>
                          <a:ea typeface="Poppins"/>
                          <a:cs typeface="Poppins"/>
                          <a:sym typeface="Poppins"/>
                        </a:rPr>
                        <a:t>MOQ</a:t>
                      </a:r>
                      <a:endParaRPr sz="1000" b="1" u="none" strike="noStrike" cap="none" dirty="0">
                        <a:solidFill>
                          <a:srgbClr val="535353"/>
                        </a:solidFill>
                        <a:latin typeface="Nunito" pitchFamily="2" charset="0"/>
                        <a:ea typeface="Poppins"/>
                        <a:cs typeface="Poppins"/>
                        <a:sym typeface="Poppins"/>
                      </a:endParaRPr>
                    </a:p>
                  </a:txBody>
                  <a:tcPr marL="91775" marR="91775" marT="91475" marB="9147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solidFill>
                      <a:prstDash val="solid"/>
                      <a:round/>
                      <a:headEnd type="none" w="sm" len="sm"/>
                      <a:tailEnd type="none" w="sm" len="sm"/>
                    </a:lnT>
                    <a:lnB w="38100" cap="flat" cmpd="sng">
                      <a:solidFill>
                        <a:srgbClr val="FEC558"/>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258200">
                <a:tc>
                  <a:txBody>
                    <a:bodyPr/>
                    <a:lstStyle/>
                    <a:p>
                      <a:pPr marL="0" marR="0" lvl="0" indent="0" algn="l" rtl="0">
                        <a:lnSpc>
                          <a:spcPct val="115000"/>
                        </a:lnSpc>
                        <a:spcBef>
                          <a:spcPts val="0"/>
                        </a:spcBef>
                        <a:spcAft>
                          <a:spcPts val="0"/>
                        </a:spcAft>
                        <a:buClr>
                          <a:schemeClr val="dk1"/>
                        </a:buClr>
                        <a:buSzPts val="1100"/>
                        <a:buFont typeface="Arial"/>
                        <a:buNone/>
                      </a:pPr>
                      <a:r>
                        <a:rPr lang="en" sz="800" u="none" strike="noStrike" cap="none" dirty="0">
                          <a:solidFill>
                            <a:srgbClr val="535353"/>
                          </a:solidFill>
                          <a:latin typeface="Nunito" pitchFamily="2" charset="0"/>
                          <a:ea typeface="Poppins"/>
                          <a:cs typeface="Poppins"/>
                          <a:sym typeface="Poppins"/>
                        </a:rPr>
                        <a:t>Sprout Organic</a:t>
                      </a:r>
                      <a:endParaRPr sz="800" u="none" strike="noStrike" cap="none" dirty="0">
                        <a:solidFill>
                          <a:srgbClr val="535353"/>
                        </a:solidFill>
                        <a:latin typeface="Nunito" pitchFamily="2" charset="0"/>
                        <a:ea typeface="Poppins"/>
                        <a:cs typeface="Poppins"/>
                        <a:sym typeface="Poppins"/>
                      </a:endParaRPr>
                    </a:p>
                    <a:p>
                      <a:pPr marL="0" marR="0" lvl="0" indent="0" algn="l" rtl="0">
                        <a:lnSpc>
                          <a:spcPct val="115000"/>
                        </a:lnSpc>
                        <a:spcBef>
                          <a:spcPts val="0"/>
                        </a:spcBef>
                        <a:spcAft>
                          <a:spcPts val="0"/>
                        </a:spcAft>
                        <a:buClr>
                          <a:srgbClr val="000000"/>
                        </a:buClr>
                        <a:buSzPts val="800"/>
                        <a:buFont typeface="Arial"/>
                        <a:buNone/>
                      </a:pPr>
                      <a:r>
                        <a:rPr lang="en" sz="800" u="none" strike="noStrike" cap="none" dirty="0">
                          <a:solidFill>
                            <a:srgbClr val="535353"/>
                          </a:solidFill>
                          <a:latin typeface="Nunito" pitchFamily="2" charset="0"/>
                          <a:ea typeface="Poppins"/>
                          <a:cs typeface="Poppins"/>
                          <a:sym typeface="Poppins"/>
                        </a:rPr>
                        <a:t>Infant Formula</a:t>
                      </a:r>
                      <a:endParaRPr sz="800" u="none" strike="noStrike" cap="none" dirty="0">
                        <a:solidFill>
                          <a:srgbClr val="535353"/>
                        </a:solidFill>
                        <a:latin typeface="Nunito" pitchFamily="2" charset="0"/>
                        <a:ea typeface="Poppins"/>
                        <a:cs typeface="Poppins"/>
                        <a:sym typeface="Poppins"/>
                      </a:endParaRPr>
                    </a:p>
                  </a:txBody>
                  <a:tcPr marL="91775" marR="91775" marT="91475" marB="91475" anchor="ctr">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rgbClr val="FEC558"/>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dirty="0">
                          <a:solidFill>
                            <a:srgbClr val="535353"/>
                          </a:solidFill>
                          <a:latin typeface="Nunito" pitchFamily="2" charset="0"/>
                          <a:ea typeface="Poppins"/>
                          <a:cs typeface="Poppins"/>
                          <a:sym typeface="Poppins"/>
                        </a:rPr>
                        <a:t>700g</a:t>
                      </a:r>
                      <a:endParaRPr sz="800" u="none" strike="noStrike" cap="none" dirty="0">
                        <a:solidFill>
                          <a:srgbClr val="535353"/>
                        </a:solidFill>
                        <a:latin typeface="Nunito" pitchFamily="2" charset="0"/>
                        <a:ea typeface="Poppins"/>
                        <a:cs typeface="Poppins"/>
                        <a:sym typeface="Poppins"/>
                      </a:endParaRPr>
                    </a:p>
                  </a:txBody>
                  <a:tcPr marL="91775" marR="91775" marT="91475" marB="9147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rgbClr val="FEC558"/>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dirty="0">
                          <a:solidFill>
                            <a:srgbClr val="535353"/>
                          </a:solidFill>
                          <a:latin typeface="Nunito" pitchFamily="2" charset="0"/>
                          <a:ea typeface="Poppins"/>
                          <a:cs typeface="Poppins"/>
                          <a:sym typeface="Poppins"/>
                        </a:rPr>
                        <a:t>3</a:t>
                      </a:r>
                      <a:endParaRPr sz="800" u="none" strike="noStrike" cap="none" dirty="0">
                        <a:solidFill>
                          <a:srgbClr val="535353"/>
                        </a:solidFill>
                        <a:latin typeface="Nunito" pitchFamily="2" charset="0"/>
                        <a:ea typeface="Poppins"/>
                        <a:cs typeface="Poppins"/>
                        <a:sym typeface="Poppins"/>
                      </a:endParaRPr>
                    </a:p>
                  </a:txBody>
                  <a:tcPr marL="91775" marR="91775" marT="91475" marB="9147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rgbClr val="FEC558"/>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dirty="0">
                          <a:solidFill>
                            <a:srgbClr val="535353"/>
                          </a:solidFill>
                          <a:latin typeface="Nunito" pitchFamily="2" charset="0"/>
                          <a:ea typeface="Poppins"/>
                          <a:cs typeface="Poppins"/>
                          <a:sym typeface="Poppins"/>
                        </a:rPr>
                        <a:t>2.5kg</a:t>
                      </a:r>
                      <a:endParaRPr sz="800" u="none" strike="noStrike" cap="none" dirty="0">
                        <a:solidFill>
                          <a:srgbClr val="535353"/>
                        </a:solidFill>
                        <a:latin typeface="Nunito" pitchFamily="2" charset="0"/>
                        <a:ea typeface="Poppins"/>
                        <a:cs typeface="Poppins"/>
                        <a:sym typeface="Poppins"/>
                      </a:endParaRPr>
                    </a:p>
                  </a:txBody>
                  <a:tcPr marL="91775" marR="91775" marT="91475" marB="9147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rgbClr val="FEC558"/>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dirty="0">
                          <a:latin typeface="Nunito" pitchFamily="2" charset="0"/>
                          <a:ea typeface="Poppins"/>
                          <a:cs typeface="Poppins"/>
                          <a:sym typeface="Poppins"/>
                        </a:rPr>
                        <a:t>120 (20Lx6H)</a:t>
                      </a:r>
                      <a:endParaRPr sz="800" u="none" strike="noStrike" cap="none" dirty="0">
                        <a:latin typeface="Nunito" pitchFamily="2" charset="0"/>
                        <a:ea typeface="Poppins"/>
                        <a:cs typeface="Poppins"/>
                        <a:sym typeface="Poppins"/>
                      </a:endParaRPr>
                    </a:p>
                  </a:txBody>
                  <a:tcPr marL="91775" marR="91775" marT="91475" marB="9147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rgbClr val="FEC558"/>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dirty="0">
                          <a:latin typeface="Nunito" pitchFamily="2" charset="0"/>
                          <a:ea typeface="Poppins"/>
                          <a:cs typeface="Poppins"/>
                          <a:sym typeface="Poppins"/>
                        </a:rPr>
                        <a:t>1 Carton</a:t>
                      </a:r>
                      <a:endParaRPr sz="800" u="none" strike="noStrike" cap="none" dirty="0">
                        <a:latin typeface="Nunito" pitchFamily="2" charset="0"/>
                        <a:ea typeface="Poppins"/>
                        <a:cs typeface="Poppins"/>
                        <a:sym typeface="Poppins"/>
                      </a:endParaRPr>
                    </a:p>
                  </a:txBody>
                  <a:tcPr marL="91775" marR="91775" marT="91475" marB="9147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rgbClr val="FEC558"/>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pic>
        <p:nvPicPr>
          <p:cNvPr id="310" name="Google Shape;310;p57"/>
          <p:cNvPicPr preferRelativeResize="0"/>
          <p:nvPr/>
        </p:nvPicPr>
        <p:blipFill rotWithShape="1">
          <a:blip r:embed="rId4">
            <a:alphaModFix/>
          </a:blip>
          <a:srcRect/>
          <a:stretch/>
        </p:blipFill>
        <p:spPr>
          <a:xfrm>
            <a:off x="2372129" y="1363297"/>
            <a:ext cx="2463279" cy="689192"/>
          </a:xfrm>
          <a:prstGeom prst="rect">
            <a:avLst/>
          </a:prstGeom>
          <a:noFill/>
          <a:ln>
            <a:noFill/>
          </a:ln>
        </p:spPr>
      </p:pic>
      <p:sp>
        <p:nvSpPr>
          <p:cNvPr id="311" name="Google Shape;311;p57"/>
          <p:cNvSpPr/>
          <p:nvPr/>
        </p:nvSpPr>
        <p:spPr>
          <a:xfrm rot="10800000" flipH="1">
            <a:off x="0" y="8819923"/>
            <a:ext cx="7589538" cy="1878552"/>
          </a:xfrm>
          <a:prstGeom prst="flowChartDocument">
            <a:avLst/>
          </a:prstGeom>
          <a:solidFill>
            <a:schemeClr val="lt1"/>
          </a:solidFill>
          <a:ln>
            <a:noFill/>
          </a:ln>
        </p:spPr>
        <p:txBody>
          <a:bodyPr spcFirstLastPara="1" wrap="square" lIns="91675" tIns="91675" rIns="91675" bIns="91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9BCCC7"/>
              </a:solidFill>
              <a:latin typeface="Arial"/>
              <a:ea typeface="Arial"/>
              <a:cs typeface="Arial"/>
              <a:sym typeface="Arial"/>
            </a:endParaRPr>
          </a:p>
        </p:txBody>
      </p:sp>
      <p:grpSp>
        <p:nvGrpSpPr>
          <p:cNvPr id="312" name="Google Shape;312;p57"/>
          <p:cNvGrpSpPr/>
          <p:nvPr/>
        </p:nvGrpSpPr>
        <p:grpSpPr>
          <a:xfrm>
            <a:off x="688478" y="2584289"/>
            <a:ext cx="458986" cy="457477"/>
            <a:chOff x="152600" y="2736925"/>
            <a:chExt cx="457200" cy="457200"/>
          </a:xfrm>
        </p:grpSpPr>
        <p:sp>
          <p:nvSpPr>
            <p:cNvPr id="313" name="Google Shape;313;p57"/>
            <p:cNvSpPr/>
            <p:nvPr/>
          </p:nvSpPr>
          <p:spPr>
            <a:xfrm>
              <a:off x="152600" y="2736925"/>
              <a:ext cx="457200" cy="457200"/>
            </a:xfrm>
            <a:prstGeom prst="ellipse">
              <a:avLst/>
            </a:prstGeom>
            <a:solidFill>
              <a:srgbClr val="FEC558"/>
            </a:solidFill>
            <a:ln>
              <a:noFill/>
            </a:ln>
          </p:spPr>
          <p:txBody>
            <a:bodyPr spcFirstLastPara="1" wrap="square" lIns="91675" tIns="91675" rIns="91675" bIns="91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4" name="Google Shape;314;p57"/>
            <p:cNvPicPr preferRelativeResize="0"/>
            <p:nvPr/>
          </p:nvPicPr>
          <p:blipFill rotWithShape="1">
            <a:blip r:embed="rId5">
              <a:alphaModFix/>
            </a:blip>
            <a:srcRect/>
            <a:stretch/>
          </p:blipFill>
          <p:spPr>
            <a:xfrm>
              <a:off x="223463" y="2828363"/>
              <a:ext cx="315468" cy="274320"/>
            </a:xfrm>
            <a:prstGeom prst="rect">
              <a:avLst/>
            </a:prstGeom>
            <a:noFill/>
            <a:ln>
              <a:noFill/>
            </a:ln>
          </p:spPr>
        </p:pic>
      </p:grpSp>
      <p:grpSp>
        <p:nvGrpSpPr>
          <p:cNvPr id="315" name="Google Shape;315;p57"/>
          <p:cNvGrpSpPr/>
          <p:nvPr/>
        </p:nvGrpSpPr>
        <p:grpSpPr>
          <a:xfrm>
            <a:off x="688478" y="3856434"/>
            <a:ext cx="458986" cy="457477"/>
            <a:chOff x="685800" y="3993000"/>
            <a:chExt cx="457200" cy="457200"/>
          </a:xfrm>
        </p:grpSpPr>
        <p:sp>
          <p:nvSpPr>
            <p:cNvPr id="316" name="Google Shape;316;p57"/>
            <p:cNvSpPr/>
            <p:nvPr/>
          </p:nvSpPr>
          <p:spPr>
            <a:xfrm>
              <a:off x="685800" y="3993000"/>
              <a:ext cx="457200" cy="457200"/>
            </a:xfrm>
            <a:prstGeom prst="ellipse">
              <a:avLst/>
            </a:prstGeom>
            <a:solidFill>
              <a:srgbClr val="FEC558"/>
            </a:solidFill>
            <a:ln>
              <a:noFill/>
            </a:ln>
          </p:spPr>
          <p:txBody>
            <a:bodyPr spcFirstLastPara="1" wrap="square" lIns="91675" tIns="91675" rIns="91675" bIns="91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7" name="Google Shape;317;p57"/>
            <p:cNvPicPr preferRelativeResize="0"/>
            <p:nvPr/>
          </p:nvPicPr>
          <p:blipFill rotWithShape="1">
            <a:blip r:embed="rId6">
              <a:alphaModFix/>
            </a:blip>
            <a:srcRect/>
            <a:stretch/>
          </p:blipFill>
          <p:spPr>
            <a:xfrm>
              <a:off x="777238" y="4110325"/>
              <a:ext cx="274320" cy="222551"/>
            </a:xfrm>
            <a:prstGeom prst="rect">
              <a:avLst/>
            </a:prstGeom>
            <a:noFill/>
            <a:ln>
              <a:noFill/>
            </a:ln>
          </p:spPr>
        </p:pic>
      </p:grpSp>
      <p:grpSp>
        <p:nvGrpSpPr>
          <p:cNvPr id="318" name="Google Shape;318;p57"/>
          <p:cNvGrpSpPr/>
          <p:nvPr/>
        </p:nvGrpSpPr>
        <p:grpSpPr>
          <a:xfrm>
            <a:off x="688478" y="5612247"/>
            <a:ext cx="458986" cy="457477"/>
            <a:chOff x="95700" y="4954300"/>
            <a:chExt cx="457200" cy="457200"/>
          </a:xfrm>
        </p:grpSpPr>
        <p:sp>
          <p:nvSpPr>
            <p:cNvPr id="319" name="Google Shape;319;p57"/>
            <p:cNvSpPr/>
            <p:nvPr/>
          </p:nvSpPr>
          <p:spPr>
            <a:xfrm>
              <a:off x="95700" y="4954300"/>
              <a:ext cx="457200" cy="457200"/>
            </a:xfrm>
            <a:prstGeom prst="ellipse">
              <a:avLst/>
            </a:prstGeom>
            <a:solidFill>
              <a:srgbClr val="FEC558"/>
            </a:solidFill>
            <a:ln>
              <a:noFill/>
            </a:ln>
          </p:spPr>
          <p:txBody>
            <a:bodyPr spcFirstLastPara="1" wrap="square" lIns="91675" tIns="91675" rIns="91675" bIns="91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0" name="Google Shape;320;p57"/>
            <p:cNvPicPr preferRelativeResize="0"/>
            <p:nvPr/>
          </p:nvPicPr>
          <p:blipFill rotWithShape="1">
            <a:blip r:embed="rId7">
              <a:alphaModFix/>
            </a:blip>
            <a:srcRect/>
            <a:stretch/>
          </p:blipFill>
          <p:spPr>
            <a:xfrm>
              <a:off x="278200" y="5045738"/>
              <a:ext cx="92201" cy="274320"/>
            </a:xfrm>
            <a:prstGeom prst="rect">
              <a:avLst/>
            </a:prstGeom>
            <a:noFill/>
            <a:ln>
              <a:noFill/>
            </a:ln>
          </p:spPr>
        </p:pic>
      </p:grpSp>
      <p:grpSp>
        <p:nvGrpSpPr>
          <p:cNvPr id="321" name="Google Shape;321;p57"/>
          <p:cNvGrpSpPr/>
          <p:nvPr/>
        </p:nvGrpSpPr>
        <p:grpSpPr>
          <a:xfrm>
            <a:off x="688478" y="6753763"/>
            <a:ext cx="458986" cy="457477"/>
            <a:chOff x="685800" y="6749675"/>
            <a:chExt cx="457200" cy="457200"/>
          </a:xfrm>
        </p:grpSpPr>
        <p:sp>
          <p:nvSpPr>
            <p:cNvPr id="322" name="Google Shape;322;p57"/>
            <p:cNvSpPr/>
            <p:nvPr/>
          </p:nvSpPr>
          <p:spPr>
            <a:xfrm>
              <a:off x="685800" y="6749675"/>
              <a:ext cx="457200" cy="457200"/>
            </a:xfrm>
            <a:prstGeom prst="ellipse">
              <a:avLst/>
            </a:prstGeom>
            <a:solidFill>
              <a:srgbClr val="FEC558"/>
            </a:solidFill>
            <a:ln>
              <a:noFill/>
            </a:ln>
          </p:spPr>
          <p:txBody>
            <a:bodyPr spcFirstLastPara="1" wrap="square" lIns="91675" tIns="91675" rIns="91675" bIns="91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3" name="Google Shape;323;p57"/>
            <p:cNvPicPr preferRelativeResize="0"/>
            <p:nvPr/>
          </p:nvPicPr>
          <p:blipFill rotWithShape="1">
            <a:blip r:embed="rId8">
              <a:alphaModFix/>
            </a:blip>
            <a:srcRect/>
            <a:stretch/>
          </p:blipFill>
          <p:spPr>
            <a:xfrm>
              <a:off x="767637" y="6841113"/>
              <a:ext cx="293522" cy="274320"/>
            </a:xfrm>
            <a:prstGeom prst="rect">
              <a:avLst/>
            </a:prstGeom>
            <a:noFill/>
            <a:ln>
              <a:noFill/>
            </a:ln>
          </p:spPr>
        </p:pic>
      </p:grpSp>
      <p:sp>
        <p:nvSpPr>
          <p:cNvPr id="324" name="Google Shape;324;p57"/>
          <p:cNvSpPr txBox="1"/>
          <p:nvPr/>
        </p:nvSpPr>
        <p:spPr>
          <a:xfrm>
            <a:off x="456877" y="9454597"/>
            <a:ext cx="3223440" cy="813192"/>
          </a:xfrm>
          <a:prstGeom prst="rect">
            <a:avLst/>
          </a:prstGeom>
          <a:noFill/>
          <a:ln>
            <a:noFill/>
          </a:ln>
        </p:spPr>
        <p:txBody>
          <a:bodyPr spcFirstLastPara="1" wrap="square" lIns="91675" tIns="91675" rIns="91675" bIns="91675" anchor="t" anchorCtr="0">
            <a:spAutoFit/>
          </a:bodyPr>
          <a:lstStyle/>
          <a:p>
            <a:pPr marL="0" marR="0" lvl="0" indent="0" algn="l" rtl="0">
              <a:lnSpc>
                <a:spcPct val="60000"/>
              </a:lnSpc>
              <a:spcBef>
                <a:spcPts val="0"/>
              </a:spcBef>
              <a:spcAft>
                <a:spcPts val="0"/>
              </a:spcAft>
              <a:buClr>
                <a:srgbClr val="000000"/>
              </a:buClr>
              <a:buSzPts val="3400"/>
              <a:buFont typeface="Arial"/>
              <a:buNone/>
            </a:pPr>
            <a:r>
              <a:rPr lang="en" sz="3400" b="1" i="0" u="none" strike="noStrike" cap="none">
                <a:solidFill>
                  <a:srgbClr val="535353"/>
                </a:solidFill>
                <a:latin typeface="Nanum Pen Script"/>
                <a:ea typeface="Nanum Pen Script"/>
                <a:cs typeface="Nanum Pen Script"/>
                <a:sym typeface="Nanum Pen Script"/>
              </a:rPr>
              <a:t>ORDER</a:t>
            </a:r>
            <a:endParaRPr sz="3400" b="1" i="0" u="none" strike="noStrike" cap="none">
              <a:solidFill>
                <a:srgbClr val="535353"/>
              </a:solidFill>
              <a:latin typeface="Nanum Pen Script"/>
              <a:ea typeface="Nanum Pen Script"/>
              <a:cs typeface="Nanum Pen Script"/>
              <a:sym typeface="Nanum Pen Script"/>
            </a:endParaRPr>
          </a:p>
          <a:p>
            <a:pPr marL="0" marR="0" lvl="0" indent="0" algn="l" rtl="0">
              <a:lnSpc>
                <a:spcPct val="60000"/>
              </a:lnSpc>
              <a:spcBef>
                <a:spcPts val="0"/>
              </a:spcBef>
              <a:spcAft>
                <a:spcPts val="0"/>
              </a:spcAft>
              <a:buClr>
                <a:srgbClr val="000000"/>
              </a:buClr>
              <a:buSzPts val="3400"/>
              <a:buFont typeface="Arial"/>
              <a:buNone/>
            </a:pPr>
            <a:r>
              <a:rPr lang="en" sz="3400" b="1" i="0" u="none" strike="noStrike" cap="none">
                <a:solidFill>
                  <a:srgbClr val="535353"/>
                </a:solidFill>
                <a:latin typeface="Nanum Pen Script"/>
                <a:ea typeface="Nanum Pen Script"/>
                <a:cs typeface="Nanum Pen Script"/>
                <a:sym typeface="Nanum Pen Script"/>
              </a:rPr>
              <a:t>NOW!</a:t>
            </a:r>
            <a:endParaRPr sz="3400" b="1" i="0" u="none" strike="noStrike" cap="none">
              <a:solidFill>
                <a:srgbClr val="535353"/>
              </a:solidFill>
              <a:latin typeface="Nanum Pen Script"/>
              <a:ea typeface="Nanum Pen Script"/>
              <a:cs typeface="Nanum Pen Script"/>
              <a:sym typeface="Nanum Pen Script"/>
            </a:endParaRPr>
          </a:p>
        </p:txBody>
      </p:sp>
      <p:pic>
        <p:nvPicPr>
          <p:cNvPr id="325" name="Google Shape;325;p57"/>
          <p:cNvPicPr preferRelativeResize="0"/>
          <p:nvPr/>
        </p:nvPicPr>
        <p:blipFill rotWithShape="1">
          <a:blip r:embed="rId9">
            <a:alphaModFix/>
          </a:blip>
          <a:srcRect/>
          <a:stretch/>
        </p:blipFill>
        <p:spPr>
          <a:xfrm>
            <a:off x="1770660" y="8233621"/>
            <a:ext cx="1903383" cy="1928817"/>
          </a:xfrm>
          <a:prstGeom prst="rect">
            <a:avLst/>
          </a:prstGeom>
          <a:noFill/>
          <a:ln>
            <a:noFill/>
          </a:ln>
        </p:spPr>
      </p:pic>
      <p:pic>
        <p:nvPicPr>
          <p:cNvPr id="326" name="Google Shape;326;p57"/>
          <p:cNvPicPr preferRelativeResize="0"/>
          <p:nvPr/>
        </p:nvPicPr>
        <p:blipFill rotWithShape="1">
          <a:blip r:embed="rId10">
            <a:alphaModFix/>
          </a:blip>
          <a:srcRect/>
          <a:stretch/>
        </p:blipFill>
        <p:spPr>
          <a:xfrm>
            <a:off x="5851445" y="8351300"/>
            <a:ext cx="1265854" cy="1794515"/>
          </a:xfrm>
          <a:prstGeom prst="rect">
            <a:avLst/>
          </a:prstGeom>
          <a:noFill/>
          <a:ln>
            <a:noFill/>
          </a:ln>
        </p:spPr>
      </p:pic>
      <p:pic>
        <p:nvPicPr>
          <p:cNvPr id="327" name="Google Shape;327;p57"/>
          <p:cNvPicPr preferRelativeResize="0"/>
          <p:nvPr/>
        </p:nvPicPr>
        <p:blipFill rotWithShape="1">
          <a:blip r:embed="rId11">
            <a:alphaModFix/>
          </a:blip>
          <a:srcRect/>
          <a:stretch/>
        </p:blipFill>
        <p:spPr>
          <a:xfrm>
            <a:off x="4638650" y="8450592"/>
            <a:ext cx="1688920" cy="173875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9BCCC7"/>
            </a:gs>
          </a:gsLst>
          <a:lin ang="5400012" scaled="0"/>
        </a:gradFill>
        <a:effectLst/>
      </p:bgPr>
    </p:bg>
    <p:spTree>
      <p:nvGrpSpPr>
        <p:cNvPr id="1" name="Shape 331"/>
        <p:cNvGrpSpPr/>
        <p:nvPr/>
      </p:nvGrpSpPr>
      <p:grpSpPr>
        <a:xfrm>
          <a:off x="0" y="0"/>
          <a:ext cx="0" cy="0"/>
          <a:chOff x="0" y="0"/>
          <a:chExt cx="0" cy="0"/>
        </a:xfrm>
      </p:grpSpPr>
      <p:pic>
        <p:nvPicPr>
          <p:cNvPr id="332" name="Google Shape;332;p58"/>
          <p:cNvPicPr preferRelativeResize="0"/>
          <p:nvPr/>
        </p:nvPicPr>
        <p:blipFill rotWithShape="1">
          <a:blip r:embed="rId3">
            <a:alphaModFix/>
          </a:blip>
          <a:srcRect l="6419"/>
          <a:stretch/>
        </p:blipFill>
        <p:spPr>
          <a:xfrm>
            <a:off x="0" y="5457678"/>
            <a:ext cx="2139498" cy="3561731"/>
          </a:xfrm>
          <a:prstGeom prst="rect">
            <a:avLst/>
          </a:prstGeom>
          <a:noFill/>
          <a:ln>
            <a:noFill/>
          </a:ln>
        </p:spPr>
      </p:pic>
      <p:sp>
        <p:nvSpPr>
          <p:cNvPr id="333" name="Google Shape;333;p58"/>
          <p:cNvSpPr/>
          <p:nvPr/>
        </p:nvSpPr>
        <p:spPr>
          <a:xfrm rot="10800000" flipH="1">
            <a:off x="0" y="8819923"/>
            <a:ext cx="7589538" cy="1878552"/>
          </a:xfrm>
          <a:prstGeom prst="flowChartDocument">
            <a:avLst/>
          </a:prstGeom>
          <a:solidFill>
            <a:srgbClr val="FFFFFF"/>
          </a:solidFill>
          <a:ln>
            <a:noFill/>
          </a:ln>
        </p:spPr>
        <p:txBody>
          <a:bodyPr spcFirstLastPara="1" wrap="square" lIns="91675" tIns="91675" rIns="91675" bIns="91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9BCCC7"/>
              </a:solidFill>
              <a:latin typeface="Arial"/>
              <a:ea typeface="Arial"/>
              <a:cs typeface="Arial"/>
              <a:sym typeface="Arial"/>
            </a:endParaRPr>
          </a:p>
        </p:txBody>
      </p:sp>
      <p:sp>
        <p:nvSpPr>
          <p:cNvPr id="334" name="Google Shape;334;p58"/>
          <p:cNvSpPr txBox="1"/>
          <p:nvPr/>
        </p:nvSpPr>
        <p:spPr>
          <a:xfrm>
            <a:off x="2325974" y="6454331"/>
            <a:ext cx="2937600" cy="400800"/>
          </a:xfrm>
          <a:prstGeom prst="rect">
            <a:avLst/>
          </a:prstGeom>
          <a:noFill/>
          <a:ln>
            <a:noFill/>
          </a:ln>
        </p:spPr>
        <p:txBody>
          <a:bodyPr spcFirstLastPara="1" wrap="square" lIns="91675" tIns="91675" rIns="91675" bIns="916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535353"/>
                </a:solidFill>
                <a:latin typeface="Poppins ExtraBold"/>
                <a:ea typeface="Poppins ExtraBold"/>
                <a:cs typeface="Poppins ExtraBold"/>
                <a:sym typeface="Poppins ExtraBold"/>
              </a:rPr>
              <a:t>NUTRITIONAL INFORMATION</a:t>
            </a:r>
            <a:endParaRPr sz="1400" b="0" i="0" u="none" strike="noStrike" cap="none">
              <a:solidFill>
                <a:srgbClr val="535353"/>
              </a:solidFill>
              <a:latin typeface="Poppins ExtraBold"/>
              <a:ea typeface="Poppins ExtraBold"/>
              <a:cs typeface="Poppins ExtraBold"/>
              <a:sym typeface="Poppins ExtraBold"/>
            </a:endParaRPr>
          </a:p>
        </p:txBody>
      </p:sp>
      <p:sp>
        <p:nvSpPr>
          <p:cNvPr id="335" name="Google Shape;335;p58"/>
          <p:cNvSpPr/>
          <p:nvPr/>
        </p:nvSpPr>
        <p:spPr>
          <a:xfrm>
            <a:off x="2325848" y="6852873"/>
            <a:ext cx="2937600" cy="3385500"/>
          </a:xfrm>
          <a:prstGeom prst="roundRect">
            <a:avLst>
              <a:gd name="adj" fmla="val 5171"/>
            </a:avLst>
          </a:prstGeom>
          <a:solidFill>
            <a:schemeClr val="lt1"/>
          </a:solidFill>
          <a:ln>
            <a:noFill/>
          </a:ln>
          <a:effectLst>
            <a:outerShdw blurRad="71438" algn="bl" rotWithShape="0">
              <a:srgbClr val="000000">
                <a:alpha val="24705"/>
              </a:srgbClr>
            </a:outerShdw>
          </a:effectLst>
        </p:spPr>
        <p:txBody>
          <a:bodyPr spcFirstLastPara="1" wrap="square" lIns="91675" tIns="91675" rIns="91675" bIns="91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336" name="Google Shape;336;p58"/>
          <p:cNvGraphicFramePr/>
          <p:nvPr/>
        </p:nvGraphicFramePr>
        <p:xfrm>
          <a:off x="2417705" y="6937602"/>
          <a:ext cx="2753925" cy="3238259"/>
        </p:xfrm>
        <a:graphic>
          <a:graphicData uri="http://schemas.openxmlformats.org/drawingml/2006/table">
            <a:tbl>
              <a:tblPr>
                <a:noFill/>
                <a:tableStyleId>{ADC36DAF-32DC-4613-B5DC-CD49B13ED1D9}</a:tableStyleId>
              </a:tblPr>
              <a:tblGrid>
                <a:gridCol w="776500">
                  <a:extLst>
                    <a:ext uri="{9D8B030D-6E8A-4147-A177-3AD203B41FA5}">
                      <a16:colId xmlns:a16="http://schemas.microsoft.com/office/drawing/2014/main" val="20000"/>
                    </a:ext>
                  </a:extLst>
                </a:gridCol>
                <a:gridCol w="758025">
                  <a:extLst>
                    <a:ext uri="{9D8B030D-6E8A-4147-A177-3AD203B41FA5}">
                      <a16:colId xmlns:a16="http://schemas.microsoft.com/office/drawing/2014/main" val="20001"/>
                    </a:ext>
                  </a:extLst>
                </a:gridCol>
                <a:gridCol w="530925">
                  <a:extLst>
                    <a:ext uri="{9D8B030D-6E8A-4147-A177-3AD203B41FA5}">
                      <a16:colId xmlns:a16="http://schemas.microsoft.com/office/drawing/2014/main" val="20002"/>
                    </a:ext>
                  </a:extLst>
                </a:gridCol>
                <a:gridCol w="688475">
                  <a:extLst>
                    <a:ext uri="{9D8B030D-6E8A-4147-A177-3AD203B41FA5}">
                      <a16:colId xmlns:a16="http://schemas.microsoft.com/office/drawing/2014/main" val="20003"/>
                    </a:ext>
                  </a:extLst>
                </a:gridCol>
              </a:tblGrid>
              <a:tr h="325450">
                <a:tc>
                  <a:txBody>
                    <a:bodyPr/>
                    <a:lstStyle/>
                    <a:p>
                      <a:pPr marL="0" marR="0" lvl="0" indent="0" algn="l" rtl="0">
                        <a:lnSpc>
                          <a:spcPct val="115000"/>
                        </a:lnSpc>
                        <a:spcBef>
                          <a:spcPts val="0"/>
                        </a:spcBef>
                        <a:spcAft>
                          <a:spcPts val="0"/>
                        </a:spcAft>
                        <a:buClr>
                          <a:srgbClr val="000000"/>
                        </a:buClr>
                        <a:buSzPts val="600"/>
                        <a:buFont typeface="Arial"/>
                        <a:buNone/>
                      </a:pPr>
                      <a:endParaRPr sz="600" b="1" u="none" strike="noStrike" cap="none" dirty="0">
                        <a:solidFill>
                          <a:srgbClr val="535353"/>
                        </a:solidFill>
                        <a:latin typeface="Nunito" pitchFamily="2" charset="0"/>
                        <a:ea typeface="Poppins"/>
                        <a:cs typeface="Poppins"/>
                        <a:sym typeface="Poppins"/>
                      </a:endParaRPr>
                    </a:p>
                  </a:txBody>
                  <a:tcPr marL="91775" marR="91775" marT="91475" marB="91475">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solidFill>
                      <a:prstDash val="solid"/>
                      <a:round/>
                      <a:headEnd type="none" w="sm" len="sm"/>
                      <a:tailEnd type="none" w="sm" len="sm"/>
                    </a:lnT>
                    <a:lnB w="38100" cap="flat" cmpd="sng">
                      <a:solidFill>
                        <a:srgbClr val="9BCCC7"/>
                      </a:solidFill>
                      <a:prstDash val="solid"/>
                      <a:round/>
                      <a:headEnd type="none" w="sm" len="sm"/>
                      <a:tailEnd type="none" w="sm" len="sm"/>
                    </a:lnB>
                    <a:solidFill>
                      <a:schemeClr val="lt1"/>
                    </a:solidFill>
                  </a:tcPr>
                </a:tc>
                <a:tc>
                  <a:txBody>
                    <a:bodyPr/>
                    <a:lstStyle/>
                    <a:p>
                      <a:pPr marL="0" marR="0" lvl="0" indent="0" algn="r" rtl="0">
                        <a:lnSpc>
                          <a:spcPct val="115000"/>
                        </a:lnSpc>
                        <a:spcBef>
                          <a:spcPts val="0"/>
                        </a:spcBef>
                        <a:spcAft>
                          <a:spcPts val="0"/>
                        </a:spcAft>
                        <a:buClr>
                          <a:srgbClr val="000000"/>
                        </a:buClr>
                        <a:buSzPts val="600"/>
                        <a:buFont typeface="Arial"/>
                        <a:buNone/>
                      </a:pPr>
                      <a:r>
                        <a:rPr lang="en" sz="600" b="1" u="none" strike="noStrike" cap="none" dirty="0">
                          <a:solidFill>
                            <a:srgbClr val="535353"/>
                          </a:solidFill>
                          <a:latin typeface="Nunito" pitchFamily="2" charset="0"/>
                          <a:ea typeface="Poppins"/>
                          <a:cs typeface="Poppins"/>
                          <a:sym typeface="Poppins"/>
                        </a:rPr>
                        <a:t>Average Quantity per Serving</a:t>
                      </a:r>
                      <a:endParaRPr sz="600" b="1" u="none" strike="noStrike" cap="none" dirty="0">
                        <a:solidFill>
                          <a:srgbClr val="535353"/>
                        </a:solidFill>
                        <a:latin typeface="Nunito" pitchFamily="2" charset="0"/>
                        <a:ea typeface="Poppins"/>
                        <a:cs typeface="Poppins"/>
                        <a:sym typeface="Poppins"/>
                      </a:endParaRPr>
                    </a:p>
                  </a:txBody>
                  <a:tcPr marL="91775" marR="91775" marT="91475" marB="914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solidFill>
                      <a:prstDash val="solid"/>
                      <a:round/>
                      <a:headEnd type="none" w="sm" len="sm"/>
                      <a:tailEnd type="none" w="sm" len="sm"/>
                    </a:lnT>
                    <a:lnB w="38100" cap="flat" cmpd="sng">
                      <a:solidFill>
                        <a:srgbClr val="9BCCC7"/>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600"/>
                        <a:buFont typeface="Arial"/>
                        <a:buNone/>
                      </a:pPr>
                      <a:r>
                        <a:rPr lang="en" sz="600" b="1" u="none" strike="noStrike" cap="none" dirty="0">
                          <a:solidFill>
                            <a:srgbClr val="535353"/>
                          </a:solidFill>
                          <a:latin typeface="Nunito" pitchFamily="2" charset="0"/>
                          <a:ea typeface="Poppins"/>
                          <a:cs typeface="Poppins"/>
                          <a:sym typeface="Poppins"/>
                        </a:rPr>
                        <a:t>%RDI per serving</a:t>
                      </a:r>
                      <a:endParaRPr sz="600" b="1" u="none" strike="noStrike" cap="none" dirty="0">
                        <a:solidFill>
                          <a:srgbClr val="535353"/>
                        </a:solidFill>
                        <a:latin typeface="Nunito" pitchFamily="2" charset="0"/>
                        <a:ea typeface="Poppins"/>
                        <a:cs typeface="Poppins"/>
                        <a:sym typeface="Poppins"/>
                      </a:endParaRPr>
                    </a:p>
                  </a:txBody>
                  <a:tcPr marL="91775" marR="91775" marT="91475" marB="91475" anchor="b">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solidFill>
                      <a:prstDash val="solid"/>
                      <a:round/>
                      <a:headEnd type="none" w="sm" len="sm"/>
                      <a:tailEnd type="none" w="sm" len="sm"/>
                    </a:lnT>
                    <a:lnB w="38100" cap="flat" cmpd="sng">
                      <a:solidFill>
                        <a:srgbClr val="9BCCC7"/>
                      </a:solidFill>
                      <a:prstDash val="solid"/>
                      <a:round/>
                      <a:headEnd type="none" w="sm" len="sm"/>
                      <a:tailEnd type="none" w="sm" len="sm"/>
                    </a:lnB>
                    <a:solidFill>
                      <a:schemeClr val="lt1"/>
                    </a:solidFill>
                  </a:tcPr>
                </a:tc>
                <a:tc>
                  <a:txBody>
                    <a:bodyPr/>
                    <a:lstStyle/>
                    <a:p>
                      <a:pPr marL="0" marR="0" lvl="0" indent="0" algn="r" rtl="0">
                        <a:lnSpc>
                          <a:spcPct val="115000"/>
                        </a:lnSpc>
                        <a:spcBef>
                          <a:spcPts val="0"/>
                        </a:spcBef>
                        <a:spcAft>
                          <a:spcPts val="0"/>
                        </a:spcAft>
                        <a:buClr>
                          <a:srgbClr val="000000"/>
                        </a:buClr>
                        <a:buSzPts val="600"/>
                        <a:buFont typeface="Arial"/>
                        <a:buNone/>
                      </a:pPr>
                      <a:r>
                        <a:rPr lang="en" sz="600" b="1" u="none" strike="noStrike" cap="none" dirty="0">
                          <a:solidFill>
                            <a:srgbClr val="535353"/>
                          </a:solidFill>
                          <a:latin typeface="Nunito" pitchFamily="2" charset="0"/>
                          <a:ea typeface="Poppins"/>
                          <a:cs typeface="Poppins"/>
                          <a:sym typeface="Poppins"/>
                        </a:rPr>
                        <a:t>Average Quantity per 100g</a:t>
                      </a:r>
                      <a:endParaRPr sz="600" b="1" u="none" strike="noStrike" cap="none" dirty="0">
                        <a:solidFill>
                          <a:srgbClr val="535353"/>
                        </a:solidFill>
                        <a:latin typeface="Nunito" pitchFamily="2" charset="0"/>
                        <a:ea typeface="Poppins"/>
                        <a:cs typeface="Poppins"/>
                        <a:sym typeface="Poppins"/>
                      </a:endParaRPr>
                    </a:p>
                  </a:txBody>
                  <a:tcPr marL="91775" marR="91775" marT="91475" marB="914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solidFill>
                      <a:prstDash val="solid"/>
                      <a:round/>
                      <a:headEnd type="none" w="sm" len="sm"/>
                      <a:tailEnd type="none" w="sm" len="sm"/>
                    </a:lnT>
                    <a:lnB w="38100" cap="flat" cmpd="sng">
                      <a:solidFill>
                        <a:srgbClr val="9BCCC7"/>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2670500">
                <a:tc>
                  <a:txBody>
                    <a:bodyPr/>
                    <a:lstStyle/>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Energy</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Protein, total</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Gluten</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Fat, total</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 Saturated</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Carbohydrate</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 sugars</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Fibre</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Sodium</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rgbClr val="000000"/>
                        </a:buClr>
                        <a:buSzPts val="600"/>
                        <a:buFont typeface="Arial"/>
                        <a:buNone/>
                      </a:pPr>
                      <a:r>
                        <a:rPr lang="en" sz="600" b="1" u="none" strike="noStrike" cap="none" dirty="0">
                          <a:solidFill>
                            <a:srgbClr val="535353"/>
                          </a:solidFill>
                          <a:latin typeface="Nunito" pitchFamily="2" charset="0"/>
                          <a:ea typeface="Poppins"/>
                          <a:cs typeface="Poppins"/>
                          <a:sym typeface="Poppins"/>
                        </a:rPr>
                        <a:t>Vitamins</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Vitamin A</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Thiamin</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Riboflavin</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Niacin</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Folate</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Vitamin B6</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Vitamin B12 </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Vitamin C</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Vitamin D</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rgbClr val="000000"/>
                        </a:buClr>
                        <a:buSzPts val="600"/>
                        <a:buFont typeface="Arial"/>
                        <a:buNone/>
                      </a:pPr>
                      <a:r>
                        <a:rPr lang="en" sz="600" b="1" u="none" strike="noStrike" cap="none" dirty="0">
                          <a:solidFill>
                            <a:srgbClr val="535353"/>
                          </a:solidFill>
                          <a:latin typeface="Nunito" pitchFamily="2" charset="0"/>
                          <a:ea typeface="Poppins"/>
                          <a:cs typeface="Poppins"/>
                          <a:sym typeface="Poppins"/>
                        </a:rPr>
                        <a:t>Vitamin E</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rgbClr val="000000"/>
                        </a:buClr>
                        <a:buSzPts val="600"/>
                        <a:buFont typeface="Arial"/>
                        <a:buNone/>
                      </a:pPr>
                      <a:r>
                        <a:rPr lang="en" sz="600" b="1" u="none" strike="noStrike" cap="none" dirty="0">
                          <a:solidFill>
                            <a:srgbClr val="535353"/>
                          </a:solidFill>
                          <a:latin typeface="Nunito" pitchFamily="2" charset="0"/>
                          <a:ea typeface="Poppins"/>
                          <a:cs typeface="Poppins"/>
                          <a:sym typeface="Poppins"/>
                        </a:rPr>
                        <a:t>Minerals</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Calcium</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Iodine</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Iron</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Magnesium</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b="1" u="none" strike="noStrike" cap="none" dirty="0">
                          <a:solidFill>
                            <a:srgbClr val="535353"/>
                          </a:solidFill>
                          <a:latin typeface="Nunito" pitchFamily="2" charset="0"/>
                          <a:ea typeface="Poppins"/>
                          <a:cs typeface="Poppins"/>
                          <a:sym typeface="Poppins"/>
                        </a:rPr>
                        <a:t>Phosphorus</a:t>
                      </a:r>
                      <a:endParaRPr sz="600" b="1" u="none" strike="noStrike" cap="none" dirty="0">
                        <a:solidFill>
                          <a:srgbClr val="535353"/>
                        </a:solidFill>
                        <a:latin typeface="Nunito" pitchFamily="2" charset="0"/>
                        <a:ea typeface="Poppins"/>
                        <a:cs typeface="Poppins"/>
                        <a:sym typeface="Poppins"/>
                      </a:endParaRPr>
                    </a:p>
                    <a:p>
                      <a:pPr marL="0" marR="0" lvl="0" indent="0" algn="l" rtl="0">
                        <a:lnSpc>
                          <a:spcPct val="100000"/>
                        </a:lnSpc>
                        <a:spcBef>
                          <a:spcPts val="0"/>
                        </a:spcBef>
                        <a:spcAft>
                          <a:spcPts val="0"/>
                        </a:spcAft>
                        <a:buClr>
                          <a:srgbClr val="000000"/>
                        </a:buClr>
                        <a:buSzPts val="600"/>
                        <a:buFont typeface="Arial"/>
                        <a:buNone/>
                      </a:pPr>
                      <a:r>
                        <a:rPr lang="en" sz="600" b="1" u="none" strike="noStrike" cap="none" dirty="0">
                          <a:solidFill>
                            <a:srgbClr val="535353"/>
                          </a:solidFill>
                          <a:latin typeface="Nunito" pitchFamily="2" charset="0"/>
                          <a:ea typeface="Poppins"/>
                          <a:cs typeface="Poppins"/>
                          <a:sym typeface="Poppins"/>
                        </a:rPr>
                        <a:t>Zinc</a:t>
                      </a:r>
                      <a:endParaRPr sz="600" b="1" u="none" strike="noStrike" cap="none" dirty="0">
                        <a:solidFill>
                          <a:srgbClr val="535353"/>
                        </a:solidFill>
                        <a:latin typeface="Nunito" pitchFamily="2" charset="0"/>
                        <a:ea typeface="Poppins"/>
                        <a:cs typeface="Poppins"/>
                        <a:sym typeface="Poppins"/>
                      </a:endParaRPr>
                    </a:p>
                  </a:txBody>
                  <a:tcPr marL="91775" marR="91775" marT="91475" marB="91475" anchor="ctr">
                    <a:lnL w="9525" cap="flat" cmpd="sng">
                      <a:solidFill>
                        <a:schemeClr val="l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rgbClr val="9BCCC7"/>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576 kJ</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138 Cal</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5.7 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Nil detected</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4.5 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2.4 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18 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1.3 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1.3 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rgbClr val="000000"/>
                        </a:buClr>
                        <a:buSzPts val="600"/>
                        <a:buFont typeface="Arial"/>
                        <a:buNone/>
                      </a:pPr>
                      <a:r>
                        <a:rPr lang="en" sz="600" u="none" strike="noStrike" cap="none" dirty="0">
                          <a:latin typeface="Nunito" pitchFamily="2" charset="0"/>
                          <a:ea typeface="Poppins"/>
                          <a:cs typeface="Poppins"/>
                          <a:sym typeface="Poppins"/>
                        </a:rPr>
                        <a:t>64 mg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75 µgRE </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0.10 mg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0.20 mg </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1.0 mg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30 µg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0.10 mg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0.45 µg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15 mg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1.2 µg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rgbClr val="000000"/>
                        </a:buClr>
                        <a:buSzPts val="600"/>
                        <a:buFont typeface="Arial"/>
                        <a:buNone/>
                      </a:pPr>
                      <a:r>
                        <a:rPr lang="en" sz="600" u="none" strike="noStrike" cap="none" dirty="0">
                          <a:latin typeface="Nunito" pitchFamily="2" charset="0"/>
                          <a:ea typeface="Poppins"/>
                          <a:cs typeface="Poppins"/>
                          <a:sym typeface="Poppins"/>
                        </a:rPr>
                        <a:t>1.5 mg-α-TE</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210 mg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32 </a:t>
                      </a:r>
                      <a:r>
                        <a:rPr lang="en" sz="600" u="none" strike="noStrike" cap="none" dirty="0">
                          <a:solidFill>
                            <a:schemeClr val="dk1"/>
                          </a:solidFill>
                          <a:latin typeface="Nunito" pitchFamily="2" charset="0"/>
                          <a:ea typeface="Poppins"/>
                          <a:cs typeface="Poppins"/>
                          <a:sym typeface="Poppins"/>
                        </a:rPr>
                        <a:t>µg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2.7 mg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16 mg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75 mg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rgbClr val="000000"/>
                        </a:buClr>
                        <a:buSzPts val="600"/>
                        <a:buFont typeface="Arial"/>
                        <a:buNone/>
                      </a:pPr>
                      <a:r>
                        <a:rPr lang="en" sz="600" u="none" strike="noStrike" cap="none" dirty="0">
                          <a:latin typeface="Nunito" pitchFamily="2" charset="0"/>
                          <a:ea typeface="Poppins"/>
                          <a:cs typeface="Poppins"/>
                          <a:sym typeface="Poppins"/>
                        </a:rPr>
                        <a:t>1.1 mg</a:t>
                      </a:r>
                      <a:endParaRPr sz="600" u="none" strike="noStrike" cap="none" dirty="0">
                        <a:latin typeface="Nunito" pitchFamily="2" charset="0"/>
                        <a:ea typeface="Poppins"/>
                        <a:cs typeface="Poppins"/>
                        <a:sym typeface="Poppins"/>
                      </a:endParaRPr>
                    </a:p>
                  </a:txBody>
                  <a:tcPr marL="91775" marR="91775" marT="91475" marB="9147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rgbClr val="9BCCC7"/>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600"/>
                        <a:buFont typeface="Arial"/>
                        <a:buNone/>
                      </a:pPr>
                      <a:endParaRPr sz="600" u="none" strike="noStrike" cap="none" dirty="0">
                        <a:latin typeface="Nunito" pitchFamily="2" charset="0"/>
                        <a:ea typeface="Poppins"/>
                        <a:cs typeface="Poppins"/>
                        <a:sym typeface="Poppins"/>
                      </a:endParaRPr>
                    </a:p>
                    <a:p>
                      <a:pPr marL="0" marR="0" lvl="0" indent="0" algn="l" rtl="0">
                        <a:lnSpc>
                          <a:spcPct val="100000"/>
                        </a:lnSpc>
                        <a:spcBef>
                          <a:spcPts val="0"/>
                        </a:spcBef>
                        <a:spcAft>
                          <a:spcPts val="0"/>
                        </a:spcAft>
                        <a:buClr>
                          <a:srgbClr val="000000"/>
                        </a:buClr>
                        <a:buSzPts val="600"/>
                        <a:buFont typeface="Arial"/>
                        <a:buNone/>
                      </a:pPr>
                      <a:endParaRPr sz="600" u="none" strike="noStrike" cap="none" dirty="0">
                        <a:latin typeface="Nunito" pitchFamily="2" charset="0"/>
                        <a:ea typeface="Poppins"/>
                        <a:cs typeface="Poppins"/>
                        <a:sym typeface="Poppins"/>
                      </a:endParaRPr>
                    </a:p>
                    <a:p>
                      <a:pPr marL="0" marR="0" lvl="0" indent="0" algn="l" rtl="0">
                        <a:lnSpc>
                          <a:spcPct val="100000"/>
                        </a:lnSpc>
                        <a:spcBef>
                          <a:spcPts val="0"/>
                        </a:spcBef>
                        <a:spcAft>
                          <a:spcPts val="0"/>
                        </a:spcAft>
                        <a:buClr>
                          <a:srgbClr val="000000"/>
                        </a:buClr>
                        <a:buSzPts val="600"/>
                        <a:buFont typeface="Arial"/>
                        <a:buNone/>
                      </a:pPr>
                      <a:endParaRPr sz="600" u="none" strike="noStrike" cap="none" dirty="0">
                        <a:latin typeface="Nunito" pitchFamily="2" charset="0"/>
                        <a:ea typeface="Poppins"/>
                        <a:cs typeface="Poppins"/>
                        <a:sym typeface="Poppins"/>
                      </a:endParaRPr>
                    </a:p>
                    <a:p>
                      <a:pPr marL="0" marR="0" lvl="0" indent="0" algn="l" rtl="0">
                        <a:lnSpc>
                          <a:spcPct val="100000"/>
                        </a:lnSpc>
                        <a:spcBef>
                          <a:spcPts val="0"/>
                        </a:spcBef>
                        <a:spcAft>
                          <a:spcPts val="0"/>
                        </a:spcAft>
                        <a:buClr>
                          <a:srgbClr val="000000"/>
                        </a:buClr>
                        <a:buSzPts val="600"/>
                        <a:buFont typeface="Arial"/>
                        <a:buNone/>
                      </a:pPr>
                      <a:endParaRPr sz="600" u="none" strike="noStrike" cap="none" dirty="0">
                        <a:latin typeface="Nunito" pitchFamily="2" charset="0"/>
                        <a:ea typeface="Poppins"/>
                        <a:cs typeface="Poppins"/>
                        <a:sym typeface="Poppins"/>
                      </a:endParaRPr>
                    </a:p>
                    <a:p>
                      <a:pPr marL="0" marR="0" lvl="0" indent="0" algn="l" rtl="0">
                        <a:lnSpc>
                          <a:spcPct val="100000"/>
                        </a:lnSpc>
                        <a:spcBef>
                          <a:spcPts val="0"/>
                        </a:spcBef>
                        <a:spcAft>
                          <a:spcPts val="0"/>
                        </a:spcAft>
                        <a:buClr>
                          <a:srgbClr val="000000"/>
                        </a:buClr>
                        <a:buSzPts val="600"/>
                        <a:buFont typeface="Arial"/>
                        <a:buNone/>
                      </a:pPr>
                      <a:endParaRPr sz="600" u="none" strike="noStrike" cap="none" dirty="0">
                        <a:latin typeface="Nunito" pitchFamily="2" charset="0"/>
                        <a:ea typeface="Poppins"/>
                        <a:cs typeface="Poppins"/>
                        <a:sym typeface="Poppins"/>
                      </a:endParaRPr>
                    </a:p>
                    <a:p>
                      <a:pPr marL="0" marR="0" lvl="0" indent="0" algn="l" rtl="0">
                        <a:lnSpc>
                          <a:spcPct val="100000"/>
                        </a:lnSpc>
                        <a:spcBef>
                          <a:spcPts val="0"/>
                        </a:spcBef>
                        <a:spcAft>
                          <a:spcPts val="0"/>
                        </a:spcAft>
                        <a:buClr>
                          <a:srgbClr val="000000"/>
                        </a:buClr>
                        <a:buSzPts val="600"/>
                        <a:buFont typeface="Arial"/>
                        <a:buNone/>
                      </a:pPr>
                      <a:endParaRPr sz="600" u="none" strike="noStrike" cap="none" dirty="0">
                        <a:latin typeface="Nunito" pitchFamily="2" charset="0"/>
                        <a:ea typeface="Poppins"/>
                        <a:cs typeface="Poppins"/>
                        <a:sym typeface="Poppins"/>
                      </a:endParaRPr>
                    </a:p>
                    <a:p>
                      <a:pPr marL="0" marR="0" lvl="0" indent="0" algn="l" rtl="0">
                        <a:lnSpc>
                          <a:spcPct val="100000"/>
                        </a:lnSpc>
                        <a:spcBef>
                          <a:spcPts val="0"/>
                        </a:spcBef>
                        <a:spcAft>
                          <a:spcPts val="0"/>
                        </a:spcAft>
                        <a:buClr>
                          <a:srgbClr val="000000"/>
                        </a:buClr>
                        <a:buSzPts val="600"/>
                        <a:buFont typeface="Arial"/>
                        <a:buNone/>
                      </a:pPr>
                      <a:endParaRPr sz="600" u="none" strike="noStrike" cap="none" dirty="0">
                        <a:latin typeface="Nunito" pitchFamily="2" charset="0"/>
                        <a:ea typeface="Poppins"/>
                        <a:cs typeface="Poppins"/>
                        <a:sym typeface="Poppins"/>
                      </a:endParaRPr>
                    </a:p>
                    <a:p>
                      <a:pPr marL="0" marR="0" lvl="0" indent="0" algn="l" rtl="0">
                        <a:lnSpc>
                          <a:spcPct val="100000"/>
                        </a:lnSpc>
                        <a:spcBef>
                          <a:spcPts val="0"/>
                        </a:spcBef>
                        <a:spcAft>
                          <a:spcPts val="0"/>
                        </a:spcAft>
                        <a:buClr>
                          <a:srgbClr val="000000"/>
                        </a:buClr>
                        <a:buSzPts val="600"/>
                        <a:buFont typeface="Arial"/>
                        <a:buNone/>
                      </a:pPr>
                      <a:endParaRPr sz="600" u="none" strike="noStrike" cap="none" dirty="0">
                        <a:latin typeface="Nunito" pitchFamily="2" charset="0"/>
                        <a:ea typeface="Poppins"/>
                        <a:cs typeface="Poppins"/>
                        <a:sym typeface="Poppins"/>
                      </a:endParaRPr>
                    </a:p>
                    <a:p>
                      <a:pPr marL="0" marR="0" lvl="0" indent="0" algn="l" rtl="0">
                        <a:lnSpc>
                          <a:spcPct val="100000"/>
                        </a:lnSpc>
                        <a:spcBef>
                          <a:spcPts val="0"/>
                        </a:spcBef>
                        <a:spcAft>
                          <a:spcPts val="0"/>
                        </a:spcAft>
                        <a:buClr>
                          <a:srgbClr val="000000"/>
                        </a:buClr>
                        <a:buSzPts val="600"/>
                        <a:buFont typeface="Arial"/>
                        <a:buNone/>
                      </a:pPr>
                      <a:endParaRPr sz="600" u="none" strike="noStrike" cap="none" dirty="0">
                        <a:latin typeface="Nunito" pitchFamily="2" charset="0"/>
                        <a:ea typeface="Poppins"/>
                        <a:cs typeface="Poppins"/>
                        <a:sym typeface="Poppins"/>
                      </a:endParaRPr>
                    </a:p>
                    <a:p>
                      <a:pPr marL="0" marR="0" lvl="0" indent="0" algn="l" rtl="0">
                        <a:lnSpc>
                          <a:spcPct val="100000"/>
                        </a:lnSpc>
                        <a:spcBef>
                          <a:spcPts val="0"/>
                        </a:spcBef>
                        <a:spcAft>
                          <a:spcPts val="0"/>
                        </a:spcAft>
                        <a:buClr>
                          <a:srgbClr val="000000"/>
                        </a:buClr>
                        <a:buSzPts val="600"/>
                        <a:buFont typeface="Arial"/>
                        <a:buNone/>
                      </a:pPr>
                      <a:endParaRPr sz="600" u="none" strike="noStrike" cap="none" dirty="0">
                        <a:latin typeface="Nunito" pitchFamily="2" charset="0"/>
                        <a:ea typeface="Poppins"/>
                        <a:cs typeface="Poppins"/>
                        <a:sym typeface="Poppins"/>
                      </a:endParaRPr>
                    </a:p>
                    <a:p>
                      <a:pPr marL="0" marR="0" lvl="0" indent="0" algn="l" rtl="0">
                        <a:lnSpc>
                          <a:spcPct val="100000"/>
                        </a:lnSpc>
                        <a:spcBef>
                          <a:spcPts val="0"/>
                        </a:spcBef>
                        <a:spcAft>
                          <a:spcPts val="0"/>
                        </a:spcAft>
                        <a:buClr>
                          <a:srgbClr val="000000"/>
                        </a:buClr>
                        <a:buSzPts val="600"/>
                        <a:buFont typeface="Arial"/>
                        <a:buNone/>
                      </a:pPr>
                      <a:endParaRPr sz="600" u="none" strike="noStrike" cap="none" dirty="0">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rgbClr val="9BCCC7"/>
                          </a:solidFill>
                          <a:latin typeface="Nunito" pitchFamily="2" charset="0"/>
                          <a:ea typeface="Poppins"/>
                          <a:cs typeface="Poppins"/>
                          <a:sym typeface="Poppins"/>
                        </a:rPr>
                        <a:t>25%</a:t>
                      </a:r>
                      <a:endParaRPr sz="600" u="none" strike="noStrike" cap="none" dirty="0">
                        <a:solidFill>
                          <a:srgbClr val="9BCCC7"/>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rgbClr val="9BCCC7"/>
                          </a:solidFill>
                          <a:latin typeface="Nunito" pitchFamily="2" charset="0"/>
                          <a:ea typeface="Poppins"/>
                          <a:cs typeface="Poppins"/>
                          <a:sym typeface="Poppins"/>
                        </a:rPr>
                        <a:t>20%</a:t>
                      </a:r>
                      <a:endParaRPr sz="600" u="none" strike="noStrike" cap="none" dirty="0">
                        <a:solidFill>
                          <a:srgbClr val="9BCCC7"/>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rgbClr val="9BCCC7"/>
                          </a:solidFill>
                          <a:latin typeface="Nunito" pitchFamily="2" charset="0"/>
                          <a:ea typeface="Poppins"/>
                          <a:cs typeface="Poppins"/>
                          <a:sym typeface="Poppins"/>
                        </a:rPr>
                        <a:t>25%</a:t>
                      </a:r>
                      <a:endParaRPr sz="600" u="none" strike="noStrike" cap="none" dirty="0">
                        <a:solidFill>
                          <a:srgbClr val="9BCCC7"/>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rgbClr val="9BCCC7"/>
                          </a:solidFill>
                          <a:latin typeface="Nunito" pitchFamily="2" charset="0"/>
                          <a:ea typeface="Poppins"/>
                          <a:cs typeface="Poppins"/>
                          <a:sym typeface="Poppins"/>
                        </a:rPr>
                        <a:t>20%</a:t>
                      </a:r>
                      <a:endParaRPr sz="600" u="none" strike="noStrike" cap="none" dirty="0">
                        <a:solidFill>
                          <a:srgbClr val="9BCCC7"/>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rgbClr val="9BCCC7"/>
                          </a:solidFill>
                          <a:latin typeface="Nunito" pitchFamily="2" charset="0"/>
                          <a:ea typeface="Poppins"/>
                          <a:cs typeface="Poppins"/>
                          <a:sym typeface="Poppins"/>
                        </a:rPr>
                        <a:t>30%</a:t>
                      </a:r>
                      <a:endParaRPr sz="600" u="none" strike="noStrike" cap="none" dirty="0">
                        <a:solidFill>
                          <a:srgbClr val="9BCCC7"/>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rgbClr val="9BCCC7"/>
                          </a:solidFill>
                          <a:latin typeface="Nunito" pitchFamily="2" charset="0"/>
                          <a:ea typeface="Poppins"/>
                          <a:cs typeface="Poppins"/>
                          <a:sym typeface="Poppins"/>
                        </a:rPr>
                        <a:t>15%</a:t>
                      </a:r>
                      <a:endParaRPr sz="600" u="none" strike="noStrike" cap="none" dirty="0">
                        <a:solidFill>
                          <a:srgbClr val="9BCCC7"/>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rgbClr val="9BCCC7"/>
                          </a:solidFill>
                          <a:latin typeface="Nunito" pitchFamily="2" charset="0"/>
                          <a:ea typeface="Poppins"/>
                          <a:cs typeface="Poppins"/>
                          <a:sym typeface="Poppins"/>
                        </a:rPr>
                        <a:t>45%</a:t>
                      </a:r>
                      <a:endParaRPr sz="600" u="none" strike="noStrike" cap="none" dirty="0">
                        <a:solidFill>
                          <a:srgbClr val="9BCCC7"/>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rgbClr val="9BCCC7"/>
                          </a:solidFill>
                          <a:latin typeface="Nunito" pitchFamily="2" charset="0"/>
                          <a:ea typeface="Poppins"/>
                          <a:cs typeface="Poppins"/>
                          <a:sym typeface="Poppins"/>
                        </a:rPr>
                        <a:t>50%</a:t>
                      </a:r>
                      <a:endParaRPr sz="600" u="none" strike="noStrike" cap="none" dirty="0">
                        <a:solidFill>
                          <a:srgbClr val="9BCCC7"/>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rgbClr val="9BCCC7"/>
                          </a:solidFill>
                          <a:latin typeface="Nunito" pitchFamily="2" charset="0"/>
                          <a:ea typeface="Poppins"/>
                          <a:cs typeface="Poppins"/>
                          <a:sym typeface="Poppins"/>
                        </a:rPr>
                        <a:t>24%</a:t>
                      </a:r>
                      <a:endParaRPr sz="600" u="none" strike="noStrike" cap="none" dirty="0">
                        <a:solidFill>
                          <a:srgbClr val="9BCCC7"/>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rgbClr val="9BCCC7"/>
                          </a:solidFill>
                          <a:latin typeface="Nunito" pitchFamily="2" charset="0"/>
                          <a:ea typeface="Poppins"/>
                          <a:cs typeface="Poppins"/>
                          <a:sym typeface="Poppins"/>
                        </a:rPr>
                        <a:t>30%</a:t>
                      </a:r>
                      <a:endParaRPr sz="600" u="none" strike="noStrike" cap="none" dirty="0">
                        <a:solidFill>
                          <a:srgbClr val="9BCCC7"/>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endParaRPr sz="600" u="none" strike="noStrike" cap="none" dirty="0">
                        <a:solidFill>
                          <a:srgbClr val="9BCCC7"/>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rgbClr val="9BCCC7"/>
                          </a:solidFill>
                          <a:latin typeface="Nunito" pitchFamily="2" charset="0"/>
                          <a:ea typeface="Poppins"/>
                          <a:cs typeface="Poppins"/>
                          <a:sym typeface="Poppins"/>
                        </a:rPr>
                        <a:t>30%</a:t>
                      </a:r>
                      <a:endParaRPr sz="600" u="none" strike="noStrike" cap="none" dirty="0">
                        <a:solidFill>
                          <a:srgbClr val="9BCCC7"/>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rgbClr val="9BCCC7"/>
                          </a:solidFill>
                          <a:latin typeface="Nunito" pitchFamily="2" charset="0"/>
                          <a:ea typeface="Poppins"/>
                          <a:cs typeface="Poppins"/>
                          <a:sym typeface="Poppins"/>
                        </a:rPr>
                        <a:t>45%</a:t>
                      </a:r>
                      <a:endParaRPr sz="600" u="none" strike="noStrike" cap="none" dirty="0">
                        <a:solidFill>
                          <a:srgbClr val="9BCCC7"/>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rgbClr val="9BCCC7"/>
                          </a:solidFill>
                          <a:latin typeface="Nunito" pitchFamily="2" charset="0"/>
                          <a:ea typeface="Poppins"/>
                          <a:cs typeface="Poppins"/>
                          <a:sym typeface="Poppins"/>
                        </a:rPr>
                        <a:t>45%</a:t>
                      </a:r>
                      <a:endParaRPr sz="600" u="none" strike="noStrike" cap="none" dirty="0">
                        <a:solidFill>
                          <a:srgbClr val="9BCCC7"/>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rgbClr val="9BCCC7"/>
                          </a:solidFill>
                          <a:latin typeface="Nunito" pitchFamily="2" charset="0"/>
                          <a:ea typeface="Poppins"/>
                          <a:cs typeface="Poppins"/>
                          <a:sym typeface="Poppins"/>
                        </a:rPr>
                        <a:t>20%</a:t>
                      </a:r>
                      <a:endParaRPr sz="600" u="none" strike="noStrike" cap="none" dirty="0">
                        <a:solidFill>
                          <a:srgbClr val="9BCCC7"/>
                        </a:solidFill>
                        <a:latin typeface="Nunito" pitchFamily="2" charset="0"/>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600" u="none" strike="noStrike" cap="none" dirty="0">
                          <a:solidFill>
                            <a:srgbClr val="9BCCC7"/>
                          </a:solidFill>
                          <a:latin typeface="Nunito" pitchFamily="2" charset="0"/>
                          <a:ea typeface="Poppins"/>
                          <a:cs typeface="Poppins"/>
                          <a:sym typeface="Poppins"/>
                        </a:rPr>
                        <a:t>15%</a:t>
                      </a:r>
                      <a:endParaRPr sz="600" u="none" strike="noStrike" cap="none" dirty="0">
                        <a:solidFill>
                          <a:srgbClr val="9BCCC7"/>
                        </a:solidFill>
                        <a:latin typeface="Nunito" pitchFamily="2" charset="0"/>
                        <a:ea typeface="Poppins"/>
                        <a:cs typeface="Poppins"/>
                        <a:sym typeface="Poppins"/>
                      </a:endParaRPr>
                    </a:p>
                    <a:p>
                      <a:pPr marL="0" marR="0" lvl="0" indent="0" algn="l" rtl="0">
                        <a:lnSpc>
                          <a:spcPct val="100000"/>
                        </a:lnSpc>
                        <a:spcBef>
                          <a:spcPts val="0"/>
                        </a:spcBef>
                        <a:spcAft>
                          <a:spcPts val="0"/>
                        </a:spcAft>
                        <a:buClr>
                          <a:srgbClr val="000000"/>
                        </a:buClr>
                        <a:buSzPts val="600"/>
                        <a:buFont typeface="Arial"/>
                        <a:buNone/>
                      </a:pPr>
                      <a:r>
                        <a:rPr lang="en" sz="600" u="none" strike="noStrike" cap="none" dirty="0">
                          <a:solidFill>
                            <a:srgbClr val="9BCCC7"/>
                          </a:solidFill>
                          <a:latin typeface="Nunito" pitchFamily="2" charset="0"/>
                          <a:ea typeface="Poppins"/>
                          <a:cs typeface="Poppins"/>
                          <a:sym typeface="Poppins"/>
                        </a:rPr>
                        <a:t>25%</a:t>
                      </a:r>
                      <a:endParaRPr sz="600" u="none" strike="noStrike" cap="none" dirty="0">
                        <a:solidFill>
                          <a:srgbClr val="9BCCC7"/>
                        </a:solidFill>
                        <a:latin typeface="Nunito" pitchFamily="2" charset="0"/>
                        <a:ea typeface="Poppins"/>
                        <a:cs typeface="Poppins"/>
                        <a:sym typeface="Poppins"/>
                      </a:endParaRPr>
                    </a:p>
                  </a:txBody>
                  <a:tcPr marL="91775" marR="91775" marT="91475" marB="9147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rgbClr val="9BCCC7"/>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1919 kJ</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459 Cal</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19 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Nil detected</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15 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8.0 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59 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4.3 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4.3 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rgbClr val="000000"/>
                        </a:buClr>
                        <a:buSzPts val="600"/>
                        <a:buFont typeface="Arial"/>
                        <a:buNone/>
                      </a:pPr>
                      <a:r>
                        <a:rPr lang="en" sz="600" u="none" strike="noStrike" cap="none" dirty="0">
                          <a:latin typeface="Nunito" pitchFamily="2" charset="0"/>
                          <a:ea typeface="Poppins"/>
                          <a:cs typeface="Poppins"/>
                          <a:sym typeface="Poppins"/>
                        </a:rPr>
                        <a:t>214 mg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250 </a:t>
                      </a:r>
                      <a:r>
                        <a:rPr lang="en" sz="600" u="none" strike="noStrike" cap="none" dirty="0">
                          <a:solidFill>
                            <a:schemeClr val="dk1"/>
                          </a:solidFill>
                          <a:latin typeface="Nunito" pitchFamily="2" charset="0"/>
                          <a:ea typeface="Poppins"/>
                          <a:cs typeface="Poppins"/>
                          <a:sym typeface="Poppins"/>
                        </a:rPr>
                        <a:t> µgRE</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0.33 mg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0.67 mg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3.3 mg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100 </a:t>
                      </a:r>
                      <a:r>
                        <a:rPr lang="en" sz="600" u="none" strike="noStrike" cap="none" dirty="0">
                          <a:solidFill>
                            <a:schemeClr val="dk1"/>
                          </a:solidFill>
                          <a:latin typeface="Nunito" pitchFamily="2" charset="0"/>
                          <a:ea typeface="Poppins"/>
                          <a:cs typeface="Poppins"/>
                          <a:sym typeface="Poppins"/>
                        </a:rPr>
                        <a:t>µg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0.33 </a:t>
                      </a:r>
                      <a:r>
                        <a:rPr lang="en" sz="600" u="none" strike="noStrike" cap="none" dirty="0">
                          <a:solidFill>
                            <a:schemeClr val="dk1"/>
                          </a:solidFill>
                          <a:latin typeface="Nunito" pitchFamily="2" charset="0"/>
                          <a:ea typeface="Poppins"/>
                          <a:cs typeface="Poppins"/>
                          <a:sym typeface="Poppins"/>
                        </a:rPr>
                        <a:t>mg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1.5 </a:t>
                      </a:r>
                      <a:r>
                        <a:rPr lang="en" sz="600" u="none" strike="noStrike" cap="none" dirty="0">
                          <a:solidFill>
                            <a:schemeClr val="dk1"/>
                          </a:solidFill>
                          <a:latin typeface="Nunito" pitchFamily="2" charset="0"/>
                          <a:ea typeface="Poppins"/>
                          <a:cs typeface="Poppins"/>
                          <a:sym typeface="Poppins"/>
                        </a:rPr>
                        <a:t>µg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50 </a:t>
                      </a:r>
                      <a:r>
                        <a:rPr lang="en" sz="600" u="none" strike="noStrike" cap="none" dirty="0">
                          <a:solidFill>
                            <a:schemeClr val="dk1"/>
                          </a:solidFill>
                          <a:latin typeface="Nunito" pitchFamily="2" charset="0"/>
                          <a:ea typeface="Poppins"/>
                          <a:cs typeface="Poppins"/>
                          <a:sym typeface="Poppins"/>
                        </a:rPr>
                        <a:t>mg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4.0 </a:t>
                      </a:r>
                      <a:r>
                        <a:rPr lang="en" sz="600" u="none" strike="noStrike" cap="none" dirty="0">
                          <a:solidFill>
                            <a:schemeClr val="dk1"/>
                          </a:solidFill>
                          <a:latin typeface="Nunito" pitchFamily="2" charset="0"/>
                          <a:ea typeface="Poppins"/>
                          <a:cs typeface="Poppins"/>
                          <a:sym typeface="Poppins"/>
                        </a:rPr>
                        <a:t>µg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rgbClr val="000000"/>
                        </a:buClr>
                        <a:buSzPts val="600"/>
                        <a:buFont typeface="Arial"/>
                        <a:buNone/>
                      </a:pPr>
                      <a:r>
                        <a:rPr lang="en" sz="600" u="none" strike="noStrike" cap="none" dirty="0">
                          <a:latin typeface="Nunito" pitchFamily="2" charset="0"/>
                          <a:ea typeface="Poppins"/>
                          <a:cs typeface="Poppins"/>
                          <a:sym typeface="Poppins"/>
                        </a:rPr>
                        <a:t>5.0 </a:t>
                      </a:r>
                      <a:r>
                        <a:rPr lang="en" sz="600" u="none" strike="noStrike" cap="none" dirty="0">
                          <a:solidFill>
                            <a:schemeClr val="dk1"/>
                          </a:solidFill>
                          <a:latin typeface="Nunito" pitchFamily="2" charset="0"/>
                          <a:ea typeface="Poppins"/>
                          <a:cs typeface="Poppins"/>
                          <a:sym typeface="Poppins"/>
                        </a:rPr>
                        <a:t>mg-α-TE</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700</a:t>
                      </a:r>
                      <a:r>
                        <a:rPr lang="en" sz="600" u="none" strike="noStrike" cap="none" dirty="0">
                          <a:solidFill>
                            <a:schemeClr val="dk1"/>
                          </a:solidFill>
                          <a:latin typeface="Nunito" pitchFamily="2" charset="0"/>
                          <a:ea typeface="Poppins"/>
                          <a:cs typeface="Poppins"/>
                          <a:sym typeface="Poppins"/>
                        </a:rPr>
                        <a:t> mg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107</a:t>
                      </a:r>
                      <a:r>
                        <a:rPr lang="en" sz="600" u="none" strike="noStrike" cap="none" dirty="0">
                          <a:solidFill>
                            <a:schemeClr val="dk1"/>
                          </a:solidFill>
                          <a:latin typeface="Nunito" pitchFamily="2" charset="0"/>
                          <a:ea typeface="Poppins"/>
                          <a:cs typeface="Poppins"/>
                          <a:sym typeface="Poppins"/>
                        </a:rPr>
                        <a:t> µg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9.0</a:t>
                      </a:r>
                      <a:r>
                        <a:rPr lang="en" sz="600" u="none" strike="noStrike" cap="none" dirty="0">
                          <a:solidFill>
                            <a:schemeClr val="dk1"/>
                          </a:solidFill>
                          <a:latin typeface="Nunito" pitchFamily="2" charset="0"/>
                          <a:ea typeface="Poppins"/>
                          <a:cs typeface="Poppins"/>
                          <a:sym typeface="Poppins"/>
                        </a:rPr>
                        <a:t> mg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53</a:t>
                      </a:r>
                      <a:r>
                        <a:rPr lang="en" sz="600" u="none" strike="noStrike" cap="none" dirty="0">
                          <a:solidFill>
                            <a:schemeClr val="dk1"/>
                          </a:solidFill>
                          <a:latin typeface="Nunito" pitchFamily="2" charset="0"/>
                          <a:ea typeface="Poppins"/>
                          <a:cs typeface="Poppins"/>
                          <a:sym typeface="Poppins"/>
                        </a:rPr>
                        <a:t> mg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250</a:t>
                      </a:r>
                      <a:r>
                        <a:rPr lang="en" sz="600" u="none" strike="noStrike" cap="none" dirty="0">
                          <a:solidFill>
                            <a:schemeClr val="dk1"/>
                          </a:solidFill>
                          <a:latin typeface="Nunito" pitchFamily="2" charset="0"/>
                          <a:ea typeface="Poppins"/>
                          <a:cs typeface="Poppins"/>
                          <a:sym typeface="Poppins"/>
                        </a:rPr>
                        <a:t> mg</a:t>
                      </a:r>
                      <a:endParaRPr sz="600" u="none" strike="noStrike" cap="none" dirty="0">
                        <a:latin typeface="Nunito" pitchFamily="2" charset="0"/>
                        <a:ea typeface="Poppins"/>
                        <a:cs typeface="Poppins"/>
                        <a:sym typeface="Poppins"/>
                      </a:endParaRPr>
                    </a:p>
                    <a:p>
                      <a:pPr marL="0" marR="0" lvl="0" indent="0" algn="r" rtl="0">
                        <a:lnSpc>
                          <a:spcPct val="100000"/>
                        </a:lnSpc>
                        <a:spcBef>
                          <a:spcPts val="0"/>
                        </a:spcBef>
                        <a:spcAft>
                          <a:spcPts val="0"/>
                        </a:spcAft>
                        <a:buClr>
                          <a:schemeClr val="dk1"/>
                        </a:buClr>
                        <a:buSzPts val="1100"/>
                        <a:buFont typeface="Arial"/>
                        <a:buNone/>
                      </a:pPr>
                      <a:r>
                        <a:rPr lang="en" sz="600" u="none" strike="noStrike" cap="none" dirty="0">
                          <a:latin typeface="Nunito" pitchFamily="2" charset="0"/>
                          <a:ea typeface="Poppins"/>
                          <a:cs typeface="Poppins"/>
                          <a:sym typeface="Poppins"/>
                        </a:rPr>
                        <a:t>3.7</a:t>
                      </a:r>
                      <a:r>
                        <a:rPr lang="en" sz="600" u="none" strike="noStrike" cap="none" dirty="0">
                          <a:solidFill>
                            <a:schemeClr val="dk1"/>
                          </a:solidFill>
                          <a:latin typeface="Nunito" pitchFamily="2" charset="0"/>
                          <a:ea typeface="Poppins"/>
                          <a:cs typeface="Poppins"/>
                          <a:sym typeface="Poppins"/>
                        </a:rPr>
                        <a:t> mg</a:t>
                      </a:r>
                      <a:endParaRPr sz="600" u="none" strike="noStrike" cap="none" dirty="0">
                        <a:latin typeface="Nunito" pitchFamily="2" charset="0"/>
                        <a:ea typeface="Poppins"/>
                        <a:cs typeface="Poppins"/>
                        <a:sym typeface="Poppins"/>
                      </a:endParaRPr>
                    </a:p>
                  </a:txBody>
                  <a:tcPr marL="91775" marR="91775" marT="91475" marB="9147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rgbClr val="9BCCC7"/>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337" name="Google Shape;337;p58"/>
          <p:cNvSpPr/>
          <p:nvPr/>
        </p:nvSpPr>
        <p:spPr>
          <a:xfrm>
            <a:off x="2417831" y="-1370504"/>
            <a:ext cx="2754000" cy="2745000"/>
          </a:xfrm>
          <a:prstGeom prst="pie">
            <a:avLst>
              <a:gd name="adj1" fmla="val 0"/>
              <a:gd name="adj2" fmla="val 10802873"/>
            </a:avLst>
          </a:prstGeom>
          <a:solidFill>
            <a:srgbClr val="9BCCC7"/>
          </a:solidFill>
          <a:ln>
            <a:noFill/>
          </a:ln>
        </p:spPr>
        <p:txBody>
          <a:bodyPr spcFirstLastPara="1" wrap="square" lIns="91675" tIns="91675" rIns="91675" bIns="916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8" name="Google Shape;338;p58"/>
          <p:cNvPicPr preferRelativeResize="0"/>
          <p:nvPr/>
        </p:nvPicPr>
        <p:blipFill rotWithShape="1">
          <a:blip r:embed="rId4">
            <a:alphaModFix/>
          </a:blip>
          <a:srcRect/>
          <a:stretch/>
        </p:blipFill>
        <p:spPr>
          <a:xfrm>
            <a:off x="3106234" y="318843"/>
            <a:ext cx="1372431" cy="539169"/>
          </a:xfrm>
          <a:prstGeom prst="rect">
            <a:avLst/>
          </a:prstGeom>
          <a:noFill/>
          <a:ln>
            <a:noFill/>
          </a:ln>
        </p:spPr>
      </p:pic>
      <p:sp>
        <p:nvSpPr>
          <p:cNvPr id="339" name="Google Shape;339;p58"/>
          <p:cNvSpPr txBox="1"/>
          <p:nvPr/>
        </p:nvSpPr>
        <p:spPr>
          <a:xfrm>
            <a:off x="456777" y="1374357"/>
            <a:ext cx="6675900" cy="923804"/>
          </a:xfrm>
          <a:prstGeom prst="rect">
            <a:avLst/>
          </a:prstGeom>
          <a:noFill/>
          <a:ln>
            <a:noFill/>
          </a:ln>
        </p:spPr>
        <p:txBody>
          <a:bodyPr spcFirstLastPara="1" wrap="square" lIns="91675" tIns="91675" rIns="91675" bIns="916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dirty="0">
                <a:solidFill>
                  <a:srgbClr val="535353"/>
                </a:solidFill>
                <a:latin typeface="Nunito" pitchFamily="2" charset="0"/>
                <a:ea typeface="Poppins"/>
                <a:cs typeface="Poppins"/>
                <a:sym typeface="Poppins"/>
              </a:rPr>
              <a:t>Sprout Organic is made with the goodness of organic plants which are a natural source of proteins and antioxidants. Sprout Organic is formulated to support optimal health for your little one without the addition of any dairy, soy or preservatives. Sprout is natural and organic nutrition, just the way nature intended.</a:t>
            </a:r>
            <a:endParaRPr sz="1200" b="1" i="0" u="none" strike="noStrike" cap="none" dirty="0">
              <a:solidFill>
                <a:srgbClr val="535353"/>
              </a:solidFill>
              <a:latin typeface="Nunito" pitchFamily="2" charset="0"/>
              <a:ea typeface="Poppins"/>
              <a:cs typeface="Poppins"/>
              <a:sym typeface="Poppins"/>
            </a:endParaRPr>
          </a:p>
        </p:txBody>
      </p:sp>
      <p:pic>
        <p:nvPicPr>
          <p:cNvPr id="340" name="Google Shape;340;p58"/>
          <p:cNvPicPr preferRelativeResize="0"/>
          <p:nvPr/>
        </p:nvPicPr>
        <p:blipFill rotWithShape="1">
          <a:blip r:embed="rId5">
            <a:alphaModFix/>
          </a:blip>
          <a:srcRect/>
          <a:stretch/>
        </p:blipFill>
        <p:spPr>
          <a:xfrm>
            <a:off x="458973" y="2594916"/>
            <a:ext cx="365981" cy="365982"/>
          </a:xfrm>
          <a:prstGeom prst="rect">
            <a:avLst/>
          </a:prstGeom>
          <a:noFill/>
          <a:ln>
            <a:noFill/>
          </a:ln>
        </p:spPr>
      </p:pic>
      <p:pic>
        <p:nvPicPr>
          <p:cNvPr id="341" name="Google Shape;341;p58"/>
          <p:cNvPicPr preferRelativeResize="0"/>
          <p:nvPr/>
        </p:nvPicPr>
        <p:blipFill rotWithShape="1">
          <a:blip r:embed="rId6">
            <a:alphaModFix/>
          </a:blip>
          <a:srcRect/>
          <a:stretch/>
        </p:blipFill>
        <p:spPr>
          <a:xfrm>
            <a:off x="458973" y="3072586"/>
            <a:ext cx="365981" cy="365981"/>
          </a:xfrm>
          <a:prstGeom prst="rect">
            <a:avLst/>
          </a:prstGeom>
          <a:noFill/>
          <a:ln>
            <a:noFill/>
          </a:ln>
        </p:spPr>
      </p:pic>
      <p:pic>
        <p:nvPicPr>
          <p:cNvPr id="342" name="Google Shape;342;p58"/>
          <p:cNvPicPr preferRelativeResize="0"/>
          <p:nvPr/>
        </p:nvPicPr>
        <p:blipFill rotWithShape="1">
          <a:blip r:embed="rId7">
            <a:alphaModFix/>
          </a:blip>
          <a:srcRect/>
          <a:stretch/>
        </p:blipFill>
        <p:spPr>
          <a:xfrm>
            <a:off x="458973" y="3550256"/>
            <a:ext cx="365981" cy="365981"/>
          </a:xfrm>
          <a:prstGeom prst="rect">
            <a:avLst/>
          </a:prstGeom>
          <a:noFill/>
          <a:ln>
            <a:noFill/>
          </a:ln>
        </p:spPr>
      </p:pic>
      <p:pic>
        <p:nvPicPr>
          <p:cNvPr id="343" name="Google Shape;343;p58"/>
          <p:cNvPicPr preferRelativeResize="0"/>
          <p:nvPr/>
        </p:nvPicPr>
        <p:blipFill rotWithShape="1">
          <a:blip r:embed="rId8">
            <a:alphaModFix/>
          </a:blip>
          <a:srcRect/>
          <a:stretch/>
        </p:blipFill>
        <p:spPr>
          <a:xfrm>
            <a:off x="458973" y="4505596"/>
            <a:ext cx="365981" cy="365981"/>
          </a:xfrm>
          <a:prstGeom prst="rect">
            <a:avLst/>
          </a:prstGeom>
          <a:noFill/>
          <a:ln>
            <a:noFill/>
          </a:ln>
        </p:spPr>
      </p:pic>
      <p:pic>
        <p:nvPicPr>
          <p:cNvPr id="344" name="Google Shape;344;p58"/>
          <p:cNvPicPr preferRelativeResize="0"/>
          <p:nvPr/>
        </p:nvPicPr>
        <p:blipFill rotWithShape="1">
          <a:blip r:embed="rId9">
            <a:alphaModFix/>
          </a:blip>
          <a:srcRect/>
          <a:stretch/>
        </p:blipFill>
        <p:spPr>
          <a:xfrm>
            <a:off x="458973" y="4983266"/>
            <a:ext cx="365981" cy="365981"/>
          </a:xfrm>
          <a:prstGeom prst="rect">
            <a:avLst/>
          </a:prstGeom>
          <a:noFill/>
          <a:ln>
            <a:noFill/>
          </a:ln>
        </p:spPr>
      </p:pic>
      <p:sp>
        <p:nvSpPr>
          <p:cNvPr id="345" name="Google Shape;345;p58"/>
          <p:cNvSpPr txBox="1"/>
          <p:nvPr/>
        </p:nvSpPr>
        <p:spPr>
          <a:xfrm>
            <a:off x="917971" y="2593144"/>
            <a:ext cx="2478600" cy="369900"/>
          </a:xfrm>
          <a:prstGeom prst="rect">
            <a:avLst/>
          </a:prstGeom>
          <a:noFill/>
          <a:ln>
            <a:noFill/>
          </a:ln>
        </p:spPr>
        <p:txBody>
          <a:bodyPr spcFirstLastPara="1" wrap="square" lIns="91675" tIns="91675" rIns="91675" bIns="916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535353"/>
                </a:solidFill>
                <a:latin typeface="Nunito" pitchFamily="2" charset="0"/>
                <a:ea typeface="Poppins"/>
                <a:cs typeface="Poppins"/>
                <a:sym typeface="Poppins"/>
              </a:rPr>
              <a:t>Plant-based</a:t>
            </a:r>
            <a:endParaRPr sz="1200" b="1" i="0" u="none" strike="noStrike" cap="none" dirty="0">
              <a:solidFill>
                <a:srgbClr val="535353"/>
              </a:solidFill>
              <a:latin typeface="Nunito" pitchFamily="2" charset="0"/>
              <a:ea typeface="Poppins"/>
              <a:cs typeface="Poppins"/>
              <a:sym typeface="Poppins"/>
            </a:endParaRPr>
          </a:p>
        </p:txBody>
      </p:sp>
      <p:sp>
        <p:nvSpPr>
          <p:cNvPr id="346" name="Google Shape;346;p58"/>
          <p:cNvSpPr txBox="1"/>
          <p:nvPr/>
        </p:nvSpPr>
        <p:spPr>
          <a:xfrm>
            <a:off x="917971" y="3070811"/>
            <a:ext cx="2478600" cy="369900"/>
          </a:xfrm>
          <a:prstGeom prst="rect">
            <a:avLst/>
          </a:prstGeom>
          <a:noFill/>
          <a:ln>
            <a:noFill/>
          </a:ln>
        </p:spPr>
        <p:txBody>
          <a:bodyPr spcFirstLastPara="1" wrap="square" lIns="91675" tIns="91675" rIns="91675" bIns="916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535353"/>
                </a:solidFill>
                <a:latin typeface="Nunito" pitchFamily="2" charset="0"/>
                <a:ea typeface="Poppins"/>
                <a:cs typeface="Poppins"/>
                <a:sym typeface="Poppins"/>
              </a:rPr>
              <a:t>Certified organic</a:t>
            </a:r>
            <a:endParaRPr sz="1200" b="1" i="0" u="none" strike="noStrike" cap="none" dirty="0">
              <a:solidFill>
                <a:srgbClr val="535353"/>
              </a:solidFill>
              <a:latin typeface="Nunito" pitchFamily="2" charset="0"/>
              <a:ea typeface="Poppins"/>
              <a:cs typeface="Poppins"/>
              <a:sym typeface="Poppins"/>
            </a:endParaRPr>
          </a:p>
        </p:txBody>
      </p:sp>
      <p:sp>
        <p:nvSpPr>
          <p:cNvPr id="347" name="Google Shape;347;p58"/>
          <p:cNvSpPr txBox="1"/>
          <p:nvPr/>
        </p:nvSpPr>
        <p:spPr>
          <a:xfrm>
            <a:off x="917971" y="3548478"/>
            <a:ext cx="2478600" cy="369900"/>
          </a:xfrm>
          <a:prstGeom prst="rect">
            <a:avLst/>
          </a:prstGeom>
          <a:noFill/>
          <a:ln>
            <a:noFill/>
          </a:ln>
        </p:spPr>
        <p:txBody>
          <a:bodyPr spcFirstLastPara="1" wrap="square" lIns="91675" tIns="91675" rIns="91675" bIns="916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535353"/>
                </a:solidFill>
                <a:latin typeface="Nunito" pitchFamily="2" charset="0"/>
                <a:ea typeface="Poppins"/>
                <a:cs typeface="Poppins"/>
                <a:sym typeface="Poppins"/>
              </a:rPr>
              <a:t>Intolerance-friendly</a:t>
            </a:r>
            <a:endParaRPr sz="1200" b="1" i="0" u="none" strike="noStrike" cap="none" dirty="0">
              <a:solidFill>
                <a:srgbClr val="535353"/>
              </a:solidFill>
              <a:latin typeface="Nunito" pitchFamily="2" charset="0"/>
              <a:ea typeface="Poppins"/>
              <a:cs typeface="Poppins"/>
              <a:sym typeface="Poppins"/>
            </a:endParaRPr>
          </a:p>
        </p:txBody>
      </p:sp>
      <p:sp>
        <p:nvSpPr>
          <p:cNvPr id="348" name="Google Shape;348;p58"/>
          <p:cNvSpPr txBox="1"/>
          <p:nvPr/>
        </p:nvSpPr>
        <p:spPr>
          <a:xfrm>
            <a:off x="917971" y="4981477"/>
            <a:ext cx="2478600" cy="369900"/>
          </a:xfrm>
          <a:prstGeom prst="rect">
            <a:avLst/>
          </a:prstGeom>
          <a:noFill/>
          <a:ln>
            <a:noFill/>
          </a:ln>
        </p:spPr>
        <p:txBody>
          <a:bodyPr spcFirstLastPara="1" wrap="square" lIns="91675" tIns="91675" rIns="91675" bIns="916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535353"/>
                </a:solidFill>
                <a:latin typeface="Nunito" pitchFamily="2" charset="0"/>
                <a:ea typeface="Poppins"/>
                <a:cs typeface="Poppins"/>
                <a:sym typeface="Poppins"/>
              </a:rPr>
              <a:t>Australian made and owned</a:t>
            </a:r>
            <a:endParaRPr sz="1200" b="1" i="0" u="none" strike="noStrike" cap="none" dirty="0">
              <a:solidFill>
                <a:srgbClr val="535353"/>
              </a:solidFill>
              <a:latin typeface="Nunito" pitchFamily="2" charset="0"/>
              <a:ea typeface="Poppins"/>
              <a:cs typeface="Poppins"/>
              <a:sym typeface="Poppins"/>
            </a:endParaRPr>
          </a:p>
        </p:txBody>
      </p:sp>
      <p:sp>
        <p:nvSpPr>
          <p:cNvPr id="349" name="Google Shape;349;p58"/>
          <p:cNvSpPr txBox="1"/>
          <p:nvPr/>
        </p:nvSpPr>
        <p:spPr>
          <a:xfrm>
            <a:off x="917971" y="4503811"/>
            <a:ext cx="2478600" cy="369900"/>
          </a:xfrm>
          <a:prstGeom prst="rect">
            <a:avLst/>
          </a:prstGeom>
          <a:noFill/>
          <a:ln>
            <a:noFill/>
          </a:ln>
        </p:spPr>
        <p:txBody>
          <a:bodyPr spcFirstLastPara="1" wrap="square" lIns="91675" tIns="91675" rIns="91675" bIns="916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535353"/>
                </a:solidFill>
                <a:latin typeface="Nunito" pitchFamily="2" charset="0"/>
                <a:ea typeface="Poppins"/>
                <a:cs typeface="Poppins"/>
                <a:sym typeface="Poppins"/>
              </a:rPr>
              <a:t>Contains probiotics</a:t>
            </a:r>
            <a:endParaRPr sz="1200" b="1" i="0" u="none" strike="noStrike" cap="none" dirty="0">
              <a:solidFill>
                <a:srgbClr val="535353"/>
              </a:solidFill>
              <a:latin typeface="Nunito" pitchFamily="2" charset="0"/>
              <a:ea typeface="Poppins"/>
              <a:cs typeface="Poppins"/>
              <a:sym typeface="Poppins"/>
            </a:endParaRPr>
          </a:p>
        </p:txBody>
      </p:sp>
      <p:sp>
        <p:nvSpPr>
          <p:cNvPr id="350" name="Google Shape;350;p58"/>
          <p:cNvSpPr txBox="1"/>
          <p:nvPr/>
        </p:nvSpPr>
        <p:spPr>
          <a:xfrm>
            <a:off x="917971" y="4026144"/>
            <a:ext cx="2478600" cy="705283"/>
          </a:xfrm>
          <a:prstGeom prst="rect">
            <a:avLst/>
          </a:prstGeom>
          <a:noFill/>
          <a:ln>
            <a:noFill/>
          </a:ln>
        </p:spPr>
        <p:txBody>
          <a:bodyPr spcFirstLastPara="1" wrap="square" lIns="91675" tIns="91675" rIns="91675" bIns="91675" anchor="t" anchorCtr="0">
            <a:spAutoFit/>
          </a:bodyPr>
          <a:lstStyle/>
          <a:p>
            <a:pPr marL="0" marR="0" lvl="0" indent="0" algn="l" rtl="0">
              <a:lnSpc>
                <a:spcPct val="115000"/>
              </a:lnSpc>
              <a:spcBef>
                <a:spcPts val="1200"/>
              </a:spcBef>
              <a:spcAft>
                <a:spcPts val="1200"/>
              </a:spcAft>
              <a:buClr>
                <a:srgbClr val="000000"/>
              </a:buClr>
              <a:buSzPts val="1200"/>
              <a:buFont typeface="Arial"/>
              <a:buNone/>
            </a:pPr>
            <a:r>
              <a:rPr lang="en" sz="1200" b="1" i="0" u="none" strike="noStrike" cap="none" dirty="0">
                <a:solidFill>
                  <a:srgbClr val="535353"/>
                </a:solidFill>
                <a:latin typeface="Nunito" pitchFamily="2" charset="0"/>
                <a:ea typeface="Poppins"/>
                <a:cs typeface="Poppins"/>
                <a:sym typeface="Poppins"/>
              </a:rPr>
              <a:t>Contains DHA</a:t>
            </a:r>
            <a:endParaRPr sz="1200" b="1" i="0" u="none" strike="noStrike" cap="none" dirty="0">
              <a:solidFill>
                <a:srgbClr val="535353"/>
              </a:solidFill>
              <a:latin typeface="Nunito" pitchFamily="2" charset="0"/>
              <a:ea typeface="Poppins"/>
              <a:cs typeface="Poppins"/>
              <a:sym typeface="Poppins"/>
            </a:endParaRPr>
          </a:p>
        </p:txBody>
      </p:sp>
      <p:sp>
        <p:nvSpPr>
          <p:cNvPr id="351" name="Google Shape;351;p58"/>
          <p:cNvSpPr/>
          <p:nvPr/>
        </p:nvSpPr>
        <p:spPr>
          <a:xfrm>
            <a:off x="5480420" y="6852873"/>
            <a:ext cx="1652100" cy="2695800"/>
          </a:xfrm>
          <a:prstGeom prst="roundRect">
            <a:avLst>
              <a:gd name="adj" fmla="val 8914"/>
            </a:avLst>
          </a:prstGeom>
          <a:solidFill>
            <a:schemeClr val="lt1"/>
          </a:solidFill>
          <a:ln>
            <a:noFill/>
          </a:ln>
          <a:effectLst>
            <a:outerShdw blurRad="71438" algn="bl" rotWithShape="0">
              <a:srgbClr val="000000">
                <a:alpha val="24705"/>
              </a:srgbClr>
            </a:outerShdw>
          </a:effectLst>
        </p:spPr>
        <p:txBody>
          <a:bodyPr spcFirstLastPara="1" wrap="square" lIns="91675" tIns="91675" rIns="91675" bIns="91675" anchor="ctr" anchorCtr="0">
            <a:noAutofit/>
          </a:bodyPr>
          <a:lstStyle/>
          <a:p>
            <a:pPr lvl="0">
              <a:buSzPts val="700"/>
            </a:pPr>
            <a:r>
              <a:rPr lang="vi-VN" sz="700" dirty="0">
                <a:latin typeface="Nunito Medium" pitchFamily="2" charset="0"/>
                <a:ea typeface="Poppins"/>
                <a:cs typeface="Poppins"/>
                <a:sym typeface="Poppins"/>
              </a:rPr>
              <a:t>Tinh bột gạo hữu cơ, Protein đậu lên men hữu cơ, Bột dầu dừa hữu cơ, Protein gạo lên men và nảy mầm hữu cơ, Bột dầu hạt cải hữu cơ, Bột dầu hướng dương hữu cơ, Khoáng chất &amp; Vitamin (Canxi, Phốt pho, Vitamin C, Magiê, Sắt, Vitamin E, Niacin, Kẽm, Riboflavin, Thiamin, Vitamin B6, Vitamin A, Axit Folic, Iốt, Vitamin D2, Vitamin B12), Axit Docosahexaenoic (DHA từ tảo) [chất chống oxy hóa (natri ascorbate,  tocopherol tự nhiên, ascorbyl palmitate), chất nhũ hóa (monoglyceride), chất điều chỉnh độ axit, (axit citric)], men vi sinh có nguồn gốc thực vật (Bacillus coagulans).</a:t>
            </a:r>
            <a:endParaRPr sz="700" b="0" i="0" u="none" strike="noStrike" cap="none" dirty="0">
              <a:solidFill>
                <a:srgbClr val="000000"/>
              </a:solidFill>
              <a:latin typeface="Nunito Medium" pitchFamily="2" charset="0"/>
              <a:ea typeface="Poppins"/>
              <a:cs typeface="Poppins"/>
              <a:sym typeface="Poppins"/>
            </a:endParaRPr>
          </a:p>
        </p:txBody>
      </p:sp>
      <p:sp>
        <p:nvSpPr>
          <p:cNvPr id="352" name="Google Shape;352;p58"/>
          <p:cNvSpPr txBox="1"/>
          <p:nvPr/>
        </p:nvSpPr>
        <p:spPr>
          <a:xfrm>
            <a:off x="5480320" y="6454331"/>
            <a:ext cx="1652100" cy="400800"/>
          </a:xfrm>
          <a:prstGeom prst="rect">
            <a:avLst/>
          </a:prstGeom>
          <a:noFill/>
          <a:ln>
            <a:noFill/>
          </a:ln>
        </p:spPr>
        <p:txBody>
          <a:bodyPr spcFirstLastPara="1" wrap="square" lIns="91675" tIns="91675" rIns="91675" bIns="916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535353"/>
                </a:solidFill>
                <a:latin typeface="Poppins ExtraBold"/>
                <a:ea typeface="Poppins ExtraBold"/>
                <a:cs typeface="Poppins ExtraBold"/>
                <a:sym typeface="Poppins ExtraBold"/>
              </a:rPr>
              <a:t>INGREDIENTS</a:t>
            </a:r>
            <a:endParaRPr sz="1400" b="0" i="0" u="none" strike="noStrike" cap="none">
              <a:solidFill>
                <a:srgbClr val="535353"/>
              </a:solidFill>
              <a:latin typeface="Poppins ExtraBold"/>
              <a:ea typeface="Poppins ExtraBold"/>
              <a:cs typeface="Poppins ExtraBold"/>
              <a:sym typeface="Poppins ExtraBold"/>
            </a:endParaRPr>
          </a:p>
        </p:txBody>
      </p:sp>
      <p:pic>
        <p:nvPicPr>
          <p:cNvPr id="353" name="Google Shape;353;p58"/>
          <p:cNvPicPr preferRelativeResize="0"/>
          <p:nvPr/>
        </p:nvPicPr>
        <p:blipFill rotWithShape="1">
          <a:blip r:embed="rId10">
            <a:alphaModFix/>
          </a:blip>
          <a:srcRect/>
          <a:stretch/>
        </p:blipFill>
        <p:spPr>
          <a:xfrm>
            <a:off x="3952225" y="5601991"/>
            <a:ext cx="2372183" cy="689191"/>
          </a:xfrm>
          <a:prstGeom prst="rect">
            <a:avLst/>
          </a:prstGeom>
          <a:noFill/>
          <a:ln>
            <a:noFill/>
          </a:ln>
        </p:spPr>
      </p:pic>
      <p:sp>
        <p:nvSpPr>
          <p:cNvPr id="354" name="Google Shape;354;p58"/>
          <p:cNvSpPr txBox="1"/>
          <p:nvPr/>
        </p:nvSpPr>
        <p:spPr>
          <a:xfrm>
            <a:off x="1423965" y="8034338"/>
            <a:ext cx="902100" cy="1108800"/>
          </a:xfrm>
          <a:prstGeom prst="rect">
            <a:avLst/>
          </a:prstGeom>
          <a:noFill/>
          <a:ln>
            <a:noFill/>
          </a:ln>
        </p:spPr>
        <p:txBody>
          <a:bodyPr spcFirstLastPara="1" wrap="square" lIns="91675" tIns="91675" rIns="91675" bIns="91675" anchor="t" anchorCtr="0">
            <a:spAutoFit/>
          </a:bodyPr>
          <a:lstStyle/>
          <a:p>
            <a:pPr marL="0" marR="0" lvl="0" indent="0" algn="ctr" rtl="0">
              <a:lnSpc>
                <a:spcPct val="75000"/>
              </a:lnSpc>
              <a:spcBef>
                <a:spcPts val="0"/>
              </a:spcBef>
              <a:spcAft>
                <a:spcPts val="0"/>
              </a:spcAft>
              <a:buClr>
                <a:srgbClr val="000000"/>
              </a:buClr>
              <a:buSzPts val="1600"/>
              <a:buFont typeface="Arial"/>
              <a:buNone/>
            </a:pPr>
            <a:r>
              <a:rPr lang="en" sz="1600" b="0" i="0" u="none" strike="noStrike" cap="none">
                <a:solidFill>
                  <a:srgbClr val="535353"/>
                </a:solidFill>
                <a:latin typeface="Nanum Pen Script"/>
                <a:ea typeface="Nanum Pen Script"/>
                <a:cs typeface="Nanum Pen Script"/>
                <a:sym typeface="Nanum Pen Script"/>
              </a:rPr>
              <a:t>Good source of iron, Vitamin D and B12</a:t>
            </a:r>
            <a:endParaRPr sz="1600" b="0" i="0" u="none" strike="noStrike" cap="none">
              <a:solidFill>
                <a:srgbClr val="535353"/>
              </a:solidFill>
              <a:latin typeface="Nanum Pen Script"/>
              <a:ea typeface="Nanum Pen Script"/>
              <a:cs typeface="Nanum Pen Script"/>
              <a:sym typeface="Nanum Pen Script"/>
            </a:endParaRPr>
          </a:p>
        </p:txBody>
      </p:sp>
      <p:cxnSp>
        <p:nvCxnSpPr>
          <p:cNvPr id="355" name="Google Shape;355;p58"/>
          <p:cNvCxnSpPr>
            <a:stCxn id="354" idx="2"/>
          </p:cNvCxnSpPr>
          <p:nvPr/>
        </p:nvCxnSpPr>
        <p:spPr>
          <a:xfrm rot="-5400000" flipH="1">
            <a:off x="2036715" y="8981438"/>
            <a:ext cx="192000" cy="515400"/>
          </a:xfrm>
          <a:prstGeom prst="curvedConnector2">
            <a:avLst/>
          </a:prstGeom>
          <a:noFill/>
          <a:ln w="19050" cap="flat" cmpd="sng">
            <a:solidFill>
              <a:schemeClr val="dk2"/>
            </a:solidFill>
            <a:prstDash val="dash"/>
            <a:round/>
            <a:headEnd type="none" w="sm" len="sm"/>
            <a:tailEnd type="stealth" w="med" len="med"/>
          </a:ln>
        </p:spPr>
      </p:cxnSp>
      <p:sp>
        <p:nvSpPr>
          <p:cNvPr id="356" name="Google Shape;356;p58"/>
          <p:cNvSpPr txBox="1"/>
          <p:nvPr/>
        </p:nvSpPr>
        <p:spPr>
          <a:xfrm>
            <a:off x="1556932" y="5718461"/>
            <a:ext cx="1151400" cy="924000"/>
          </a:xfrm>
          <a:prstGeom prst="rect">
            <a:avLst/>
          </a:prstGeom>
          <a:noFill/>
          <a:ln>
            <a:noFill/>
          </a:ln>
        </p:spPr>
        <p:txBody>
          <a:bodyPr spcFirstLastPara="1" wrap="square" lIns="91675" tIns="91675" rIns="91675" bIns="91675" anchor="t" anchorCtr="0">
            <a:spAutoFit/>
          </a:bodyPr>
          <a:lstStyle/>
          <a:p>
            <a:pPr marL="0" marR="0" lvl="0" indent="0" algn="ctr" rtl="0">
              <a:lnSpc>
                <a:spcPct val="75000"/>
              </a:lnSpc>
              <a:spcBef>
                <a:spcPts val="0"/>
              </a:spcBef>
              <a:spcAft>
                <a:spcPts val="0"/>
              </a:spcAft>
              <a:buClr>
                <a:srgbClr val="000000"/>
              </a:buClr>
              <a:buSzPts val="1600"/>
              <a:buFont typeface="Arial"/>
              <a:buNone/>
            </a:pPr>
            <a:r>
              <a:rPr lang="en" sz="1600" b="0" i="0" u="none" strike="noStrike" cap="none">
                <a:solidFill>
                  <a:srgbClr val="535353"/>
                </a:solidFill>
                <a:latin typeface="Nanum Pen Script"/>
                <a:ea typeface="Nanum Pen Script"/>
                <a:cs typeface="Nanum Pen Script"/>
                <a:sym typeface="Nanum Pen Script"/>
              </a:rPr>
              <a:t>Natural source of protein and antioxidants</a:t>
            </a:r>
            <a:endParaRPr sz="1600" b="0" i="0" u="none" strike="noStrike" cap="none">
              <a:solidFill>
                <a:srgbClr val="535353"/>
              </a:solidFill>
              <a:latin typeface="Nanum Pen Script"/>
              <a:ea typeface="Nanum Pen Script"/>
              <a:cs typeface="Nanum Pen Script"/>
              <a:sym typeface="Nanum Pen Script"/>
            </a:endParaRPr>
          </a:p>
        </p:txBody>
      </p:sp>
      <p:cxnSp>
        <p:nvCxnSpPr>
          <p:cNvPr id="357" name="Google Shape;357;p58"/>
          <p:cNvCxnSpPr>
            <a:stCxn id="356" idx="2"/>
          </p:cNvCxnSpPr>
          <p:nvPr/>
        </p:nvCxnSpPr>
        <p:spPr>
          <a:xfrm rot="-5400000" flipH="1">
            <a:off x="2129782" y="6645311"/>
            <a:ext cx="528000" cy="522300"/>
          </a:xfrm>
          <a:prstGeom prst="curvedConnector3">
            <a:avLst>
              <a:gd name="adj1" fmla="val 50000"/>
            </a:avLst>
          </a:prstGeom>
          <a:noFill/>
          <a:ln w="19050" cap="flat" cmpd="sng">
            <a:solidFill>
              <a:schemeClr val="dk2"/>
            </a:solidFill>
            <a:prstDash val="dash"/>
            <a:round/>
            <a:headEnd type="none" w="sm" len="sm"/>
            <a:tailEnd type="stealth" w="med" len="med"/>
          </a:ln>
        </p:spPr>
      </p:cxnSp>
      <p:pic>
        <p:nvPicPr>
          <p:cNvPr id="358" name="Google Shape;358;p58"/>
          <p:cNvPicPr preferRelativeResize="0"/>
          <p:nvPr/>
        </p:nvPicPr>
        <p:blipFill rotWithShape="1">
          <a:blip r:embed="rId11">
            <a:alphaModFix/>
          </a:blip>
          <a:srcRect/>
          <a:stretch/>
        </p:blipFill>
        <p:spPr>
          <a:xfrm>
            <a:off x="458986" y="4026137"/>
            <a:ext cx="365972" cy="365972"/>
          </a:xfrm>
          <a:prstGeom prst="rect">
            <a:avLst/>
          </a:prstGeom>
          <a:noFill/>
          <a:ln>
            <a:noFill/>
          </a:ln>
        </p:spPr>
      </p:pic>
      <p:sp>
        <p:nvSpPr>
          <p:cNvPr id="359" name="Google Shape;359;p58"/>
          <p:cNvSpPr txBox="1"/>
          <p:nvPr/>
        </p:nvSpPr>
        <p:spPr>
          <a:xfrm>
            <a:off x="5480320" y="9730114"/>
            <a:ext cx="1652100" cy="508500"/>
          </a:xfrm>
          <a:prstGeom prst="rect">
            <a:avLst/>
          </a:prstGeom>
          <a:noFill/>
          <a:ln>
            <a:noFill/>
          </a:ln>
        </p:spPr>
        <p:txBody>
          <a:bodyPr spcFirstLastPara="1" wrap="square" lIns="91675" tIns="91675" rIns="91675" bIns="9167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1" i="0" u="none" strike="noStrike" cap="none" dirty="0">
                <a:solidFill>
                  <a:srgbClr val="9BCCC7"/>
                </a:solidFill>
                <a:latin typeface="Nunito" pitchFamily="2" charset="0"/>
                <a:ea typeface="Poppins"/>
                <a:cs typeface="Poppins"/>
                <a:sym typeface="Poppins"/>
              </a:rPr>
              <a:t>% RDI = % Recommended Dietary Intake for children aged 1 to 3 years.	</a:t>
            </a:r>
            <a:endParaRPr sz="700" b="1" i="0" u="none" strike="noStrike" cap="none" dirty="0">
              <a:solidFill>
                <a:srgbClr val="9BCCC7"/>
              </a:solidFill>
              <a:latin typeface="Nunito" pitchFamily="2" charset="0"/>
              <a:ea typeface="Poppins"/>
              <a:cs typeface="Poppins"/>
              <a:sym typeface="Poppins"/>
            </a:endParaRPr>
          </a:p>
        </p:txBody>
      </p:sp>
      <p:sp>
        <p:nvSpPr>
          <p:cNvPr id="360" name="Google Shape;360;p58"/>
          <p:cNvSpPr txBox="1"/>
          <p:nvPr/>
        </p:nvSpPr>
        <p:spPr>
          <a:xfrm>
            <a:off x="5948441" y="2336189"/>
            <a:ext cx="1046700" cy="554700"/>
          </a:xfrm>
          <a:prstGeom prst="rect">
            <a:avLst/>
          </a:prstGeom>
          <a:noFill/>
          <a:ln>
            <a:noFill/>
          </a:ln>
        </p:spPr>
        <p:txBody>
          <a:bodyPr spcFirstLastPara="1" wrap="square" lIns="91675" tIns="91675" rIns="91675" bIns="91675" anchor="t" anchorCtr="0">
            <a:spAutoFit/>
          </a:bodyPr>
          <a:lstStyle/>
          <a:p>
            <a:pPr marL="0" marR="0" lvl="0" indent="0" algn="ctr" rtl="0">
              <a:lnSpc>
                <a:spcPct val="75000"/>
              </a:lnSpc>
              <a:spcBef>
                <a:spcPts val="0"/>
              </a:spcBef>
              <a:spcAft>
                <a:spcPts val="0"/>
              </a:spcAft>
              <a:buClr>
                <a:srgbClr val="000000"/>
              </a:buClr>
              <a:buSzPts val="1600"/>
              <a:buFont typeface="Arial"/>
              <a:buNone/>
            </a:pPr>
            <a:r>
              <a:rPr lang="en" sz="1600" b="0" i="0" u="none" strike="noStrike" cap="none">
                <a:solidFill>
                  <a:srgbClr val="535353"/>
                </a:solidFill>
                <a:latin typeface="Nanum Pen Script"/>
                <a:ea typeface="Nanum Pen Script"/>
                <a:cs typeface="Nanum Pen Script"/>
                <a:sym typeface="Nanum Pen Script"/>
              </a:rPr>
              <a:t>Organic </a:t>
            </a:r>
            <a:endParaRPr sz="1600" b="0" i="0" u="none" strike="noStrike" cap="none">
              <a:solidFill>
                <a:srgbClr val="535353"/>
              </a:solidFill>
              <a:latin typeface="Nanum Pen Script"/>
              <a:ea typeface="Nanum Pen Script"/>
              <a:cs typeface="Nanum Pen Script"/>
              <a:sym typeface="Nanum Pen Script"/>
            </a:endParaRPr>
          </a:p>
          <a:p>
            <a:pPr marL="0" marR="0" lvl="0" indent="0" algn="ctr" rtl="0">
              <a:lnSpc>
                <a:spcPct val="75000"/>
              </a:lnSpc>
              <a:spcBef>
                <a:spcPts val="0"/>
              </a:spcBef>
              <a:spcAft>
                <a:spcPts val="0"/>
              </a:spcAft>
              <a:buClr>
                <a:srgbClr val="000000"/>
              </a:buClr>
              <a:buSzPts val="1600"/>
              <a:buFont typeface="Arial"/>
              <a:buNone/>
            </a:pPr>
            <a:r>
              <a:rPr lang="en" sz="1600" b="0" i="0" u="none" strike="noStrike" cap="none">
                <a:solidFill>
                  <a:srgbClr val="535353"/>
                </a:solidFill>
                <a:latin typeface="Nanum Pen Script"/>
                <a:ea typeface="Nanum Pen Script"/>
                <a:cs typeface="Nanum Pen Script"/>
                <a:sym typeface="Nanum Pen Script"/>
              </a:rPr>
              <a:t>Coconut Oil</a:t>
            </a:r>
            <a:endParaRPr sz="1600" b="0" i="0" u="none" strike="noStrike" cap="none">
              <a:solidFill>
                <a:srgbClr val="535353"/>
              </a:solidFill>
              <a:latin typeface="Nanum Pen Script"/>
              <a:ea typeface="Nanum Pen Script"/>
              <a:cs typeface="Nanum Pen Script"/>
              <a:sym typeface="Nanum Pen Script"/>
            </a:endParaRPr>
          </a:p>
        </p:txBody>
      </p:sp>
      <p:sp>
        <p:nvSpPr>
          <p:cNvPr id="361" name="Google Shape;361;p58"/>
          <p:cNvSpPr txBox="1"/>
          <p:nvPr/>
        </p:nvSpPr>
        <p:spPr>
          <a:xfrm>
            <a:off x="2575268" y="2881506"/>
            <a:ext cx="1377000" cy="554700"/>
          </a:xfrm>
          <a:prstGeom prst="rect">
            <a:avLst/>
          </a:prstGeom>
          <a:noFill/>
          <a:ln>
            <a:noFill/>
          </a:ln>
        </p:spPr>
        <p:txBody>
          <a:bodyPr spcFirstLastPara="1" wrap="square" lIns="91675" tIns="91675" rIns="91675" bIns="91675" anchor="t" anchorCtr="0">
            <a:spAutoFit/>
          </a:bodyPr>
          <a:lstStyle/>
          <a:p>
            <a:pPr marL="0" marR="0" lvl="0" indent="0" algn="ctr" rtl="0">
              <a:lnSpc>
                <a:spcPct val="75000"/>
              </a:lnSpc>
              <a:spcBef>
                <a:spcPts val="0"/>
              </a:spcBef>
              <a:spcAft>
                <a:spcPts val="0"/>
              </a:spcAft>
              <a:buClr>
                <a:srgbClr val="000000"/>
              </a:buClr>
              <a:buSzPts val="1600"/>
              <a:buFont typeface="Arial"/>
              <a:buNone/>
            </a:pPr>
            <a:r>
              <a:rPr lang="en" sz="1600" b="0" i="0" u="none" strike="noStrike" cap="none">
                <a:solidFill>
                  <a:srgbClr val="535353"/>
                </a:solidFill>
                <a:latin typeface="Nanum Pen Script"/>
                <a:ea typeface="Nanum Pen Script"/>
                <a:cs typeface="Nanum Pen Script"/>
                <a:sym typeface="Nanum Pen Script"/>
              </a:rPr>
              <a:t>Organic</a:t>
            </a:r>
            <a:endParaRPr sz="1600" b="0" i="0" u="none" strike="noStrike" cap="none">
              <a:solidFill>
                <a:srgbClr val="535353"/>
              </a:solidFill>
              <a:latin typeface="Nanum Pen Script"/>
              <a:ea typeface="Nanum Pen Script"/>
              <a:cs typeface="Nanum Pen Script"/>
              <a:sym typeface="Nanum Pen Script"/>
            </a:endParaRPr>
          </a:p>
          <a:p>
            <a:pPr marL="0" marR="0" lvl="0" indent="0" algn="ctr" rtl="0">
              <a:lnSpc>
                <a:spcPct val="75000"/>
              </a:lnSpc>
              <a:spcBef>
                <a:spcPts val="0"/>
              </a:spcBef>
              <a:spcAft>
                <a:spcPts val="0"/>
              </a:spcAft>
              <a:buClr>
                <a:srgbClr val="000000"/>
              </a:buClr>
              <a:buSzPts val="1600"/>
              <a:buFont typeface="Arial"/>
              <a:buNone/>
            </a:pPr>
            <a:r>
              <a:rPr lang="en" sz="1600" b="0" i="0" u="none" strike="noStrike" cap="none">
                <a:solidFill>
                  <a:srgbClr val="535353"/>
                </a:solidFill>
                <a:latin typeface="Nanum Pen Script"/>
                <a:ea typeface="Nanum Pen Script"/>
                <a:cs typeface="Nanum Pen Script"/>
                <a:sym typeface="Nanum Pen Script"/>
              </a:rPr>
              <a:t>Rice Protein</a:t>
            </a:r>
            <a:endParaRPr sz="1600" b="0" i="0" u="none" strike="noStrike" cap="none">
              <a:solidFill>
                <a:srgbClr val="535353"/>
              </a:solidFill>
              <a:latin typeface="Nanum Pen Script"/>
              <a:ea typeface="Nanum Pen Script"/>
              <a:cs typeface="Nanum Pen Script"/>
              <a:sym typeface="Nanum Pen Script"/>
            </a:endParaRPr>
          </a:p>
        </p:txBody>
      </p:sp>
      <p:sp>
        <p:nvSpPr>
          <p:cNvPr id="362" name="Google Shape;362;p58"/>
          <p:cNvSpPr txBox="1"/>
          <p:nvPr/>
        </p:nvSpPr>
        <p:spPr>
          <a:xfrm>
            <a:off x="2575268" y="4396749"/>
            <a:ext cx="1377000" cy="554700"/>
          </a:xfrm>
          <a:prstGeom prst="rect">
            <a:avLst/>
          </a:prstGeom>
          <a:noFill/>
          <a:ln>
            <a:noFill/>
          </a:ln>
        </p:spPr>
        <p:txBody>
          <a:bodyPr spcFirstLastPara="1" wrap="square" lIns="91675" tIns="91675" rIns="91675" bIns="91675" anchor="t" anchorCtr="0">
            <a:spAutoFit/>
          </a:bodyPr>
          <a:lstStyle/>
          <a:p>
            <a:pPr marL="0" marR="0" lvl="0" indent="0" algn="ctr" rtl="0">
              <a:lnSpc>
                <a:spcPct val="75000"/>
              </a:lnSpc>
              <a:spcBef>
                <a:spcPts val="0"/>
              </a:spcBef>
              <a:spcAft>
                <a:spcPts val="0"/>
              </a:spcAft>
              <a:buClr>
                <a:srgbClr val="000000"/>
              </a:buClr>
              <a:buSzPts val="1600"/>
              <a:buFont typeface="Arial"/>
              <a:buNone/>
            </a:pPr>
            <a:r>
              <a:rPr lang="en" sz="1600" b="0" i="0" u="none" strike="noStrike" cap="none">
                <a:solidFill>
                  <a:srgbClr val="535353"/>
                </a:solidFill>
                <a:latin typeface="Nanum Pen Script"/>
                <a:ea typeface="Nanum Pen Script"/>
                <a:cs typeface="Nanum Pen Script"/>
                <a:sym typeface="Nanum Pen Script"/>
              </a:rPr>
              <a:t>Organic</a:t>
            </a:r>
            <a:endParaRPr sz="1600" b="0" i="0" u="none" strike="noStrike" cap="none">
              <a:solidFill>
                <a:srgbClr val="535353"/>
              </a:solidFill>
              <a:latin typeface="Nanum Pen Script"/>
              <a:ea typeface="Nanum Pen Script"/>
              <a:cs typeface="Nanum Pen Script"/>
              <a:sym typeface="Nanum Pen Script"/>
            </a:endParaRPr>
          </a:p>
          <a:p>
            <a:pPr marL="0" marR="0" lvl="0" indent="0" algn="ctr" rtl="0">
              <a:lnSpc>
                <a:spcPct val="75000"/>
              </a:lnSpc>
              <a:spcBef>
                <a:spcPts val="0"/>
              </a:spcBef>
              <a:spcAft>
                <a:spcPts val="0"/>
              </a:spcAft>
              <a:buClr>
                <a:srgbClr val="000000"/>
              </a:buClr>
              <a:buSzPts val="1600"/>
              <a:buFont typeface="Arial"/>
              <a:buNone/>
            </a:pPr>
            <a:r>
              <a:rPr lang="en" sz="1600" b="0" i="0" u="none" strike="noStrike" cap="none">
                <a:solidFill>
                  <a:srgbClr val="535353"/>
                </a:solidFill>
                <a:latin typeface="Nanum Pen Script"/>
                <a:ea typeface="Nanum Pen Script"/>
                <a:cs typeface="Nanum Pen Script"/>
                <a:sym typeface="Nanum Pen Script"/>
              </a:rPr>
              <a:t>Pea Protein</a:t>
            </a:r>
            <a:endParaRPr sz="1600" b="0" i="0" u="none" strike="noStrike" cap="none">
              <a:solidFill>
                <a:srgbClr val="535353"/>
              </a:solidFill>
              <a:latin typeface="Nanum Pen Script"/>
              <a:ea typeface="Nanum Pen Script"/>
              <a:cs typeface="Nanum Pen Script"/>
              <a:sym typeface="Nanum Pen Script"/>
            </a:endParaRPr>
          </a:p>
        </p:txBody>
      </p:sp>
      <p:cxnSp>
        <p:nvCxnSpPr>
          <p:cNvPr id="363" name="Google Shape;363;p58"/>
          <p:cNvCxnSpPr>
            <a:stCxn id="361" idx="2"/>
          </p:cNvCxnSpPr>
          <p:nvPr/>
        </p:nvCxnSpPr>
        <p:spPr>
          <a:xfrm rot="-5400000" flipH="1">
            <a:off x="3396368" y="3303606"/>
            <a:ext cx="368700" cy="633900"/>
          </a:xfrm>
          <a:prstGeom prst="curvedConnector2">
            <a:avLst/>
          </a:prstGeom>
          <a:noFill/>
          <a:ln w="19050" cap="flat" cmpd="sng">
            <a:solidFill>
              <a:srgbClr val="595959"/>
            </a:solidFill>
            <a:prstDash val="dash"/>
            <a:round/>
            <a:headEnd type="none" w="sm" len="sm"/>
            <a:tailEnd type="stealth" w="med" len="med"/>
          </a:ln>
        </p:spPr>
      </p:cxnSp>
      <p:cxnSp>
        <p:nvCxnSpPr>
          <p:cNvPr id="364" name="Google Shape;364;p58"/>
          <p:cNvCxnSpPr>
            <a:stCxn id="362" idx="0"/>
          </p:cNvCxnSpPr>
          <p:nvPr/>
        </p:nvCxnSpPr>
        <p:spPr>
          <a:xfrm rot="-5400000">
            <a:off x="3398618" y="3897699"/>
            <a:ext cx="364200" cy="633900"/>
          </a:xfrm>
          <a:prstGeom prst="curvedConnector2">
            <a:avLst/>
          </a:prstGeom>
          <a:noFill/>
          <a:ln w="19050" cap="flat" cmpd="sng">
            <a:solidFill>
              <a:srgbClr val="595959"/>
            </a:solidFill>
            <a:prstDash val="dash"/>
            <a:round/>
            <a:headEnd type="none" w="sm" len="sm"/>
            <a:tailEnd type="stealth" w="med" len="med"/>
          </a:ln>
        </p:spPr>
      </p:cxnSp>
      <p:cxnSp>
        <p:nvCxnSpPr>
          <p:cNvPr id="365" name="Google Shape;365;p58"/>
          <p:cNvCxnSpPr>
            <a:stCxn id="360" idx="1"/>
          </p:cNvCxnSpPr>
          <p:nvPr/>
        </p:nvCxnSpPr>
        <p:spPr>
          <a:xfrm flipH="1">
            <a:off x="5677241" y="2613539"/>
            <a:ext cx="271200" cy="324900"/>
          </a:xfrm>
          <a:prstGeom prst="curvedConnector2">
            <a:avLst/>
          </a:prstGeom>
          <a:noFill/>
          <a:ln w="19050" cap="flat" cmpd="sng">
            <a:solidFill>
              <a:srgbClr val="595959"/>
            </a:solidFill>
            <a:prstDash val="dash"/>
            <a:round/>
            <a:headEnd type="none" w="sm" len="sm"/>
            <a:tailEnd type="stealth" w="med" len="med"/>
          </a:ln>
        </p:spPr>
      </p:cxnSp>
      <p:pic>
        <p:nvPicPr>
          <p:cNvPr id="366" name="Google Shape;366;p58"/>
          <p:cNvPicPr preferRelativeResize="0"/>
          <p:nvPr/>
        </p:nvPicPr>
        <p:blipFill rotWithShape="1">
          <a:blip r:embed="rId12">
            <a:alphaModFix/>
          </a:blip>
          <a:srcRect/>
          <a:stretch/>
        </p:blipFill>
        <p:spPr>
          <a:xfrm>
            <a:off x="5491375" y="3231082"/>
            <a:ext cx="1423462" cy="2135791"/>
          </a:xfrm>
          <a:prstGeom prst="rect">
            <a:avLst/>
          </a:prstGeom>
          <a:noFill/>
          <a:ln>
            <a:noFill/>
          </a:ln>
        </p:spPr>
      </p:pic>
      <p:pic>
        <p:nvPicPr>
          <p:cNvPr id="367" name="Google Shape;367;p58"/>
          <p:cNvPicPr preferRelativeResize="0"/>
          <p:nvPr/>
        </p:nvPicPr>
        <p:blipFill rotWithShape="1">
          <a:blip r:embed="rId13">
            <a:alphaModFix/>
          </a:blip>
          <a:srcRect/>
          <a:stretch/>
        </p:blipFill>
        <p:spPr>
          <a:xfrm>
            <a:off x="3696328" y="3057699"/>
            <a:ext cx="2278829" cy="2372726"/>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527</TotalTime>
  <Words>8406</Words>
  <Application>Microsoft Office PowerPoint</Application>
  <PresentationFormat>Custom</PresentationFormat>
  <Paragraphs>541</Paragraphs>
  <Slides>23</Slides>
  <Notes>23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23</vt:i4>
      </vt:variant>
    </vt:vector>
  </HeadingPairs>
  <TitlesOfParts>
    <vt:vector size="37" baseType="lpstr">
      <vt:lpstr>Calibri</vt:lpstr>
      <vt:lpstr>Nunito</vt:lpstr>
      <vt:lpstr>Times New Roman</vt:lpstr>
      <vt:lpstr>Nanum Pen Script</vt:lpstr>
      <vt:lpstr>.VnArial</vt:lpstr>
      <vt:lpstr>Poppins</vt:lpstr>
      <vt:lpstr>Nunito Medium</vt:lpstr>
      <vt:lpstr>Poppins ExtraBold</vt:lpstr>
      <vt:lpstr>Arial</vt:lpstr>
      <vt:lpstr>Nunito ExtraBold</vt:lpstr>
      <vt:lpstr>Nunito Light</vt:lpstr>
      <vt:lpstr>Simple Light</vt:lpstr>
      <vt:lpstr>Simple Light</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Windows</dc:creator>
  <cp:lastModifiedBy>Nga Nguyen</cp:lastModifiedBy>
  <cp:revision>3</cp:revision>
  <dcterms:modified xsi:type="dcterms:W3CDTF">2025-11-21T07:03:25Z</dcterms:modified>
</cp:coreProperties>
</file>